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Masters/slideMaster1.xml" ContentType="application/vnd.openxmlformats-officedocument.presentationml.slideMaster+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2"/>
  </p:notesMasterIdLst>
  <p:handoutMasterIdLst>
    <p:handoutMasterId r:id="rId23"/>
  </p:handoutMasterIdLst>
  <p:sldIdLst>
    <p:sldId id="378" r:id="rId2"/>
    <p:sldId id="434" r:id="rId3"/>
    <p:sldId id="451" r:id="rId4"/>
    <p:sldId id="450" r:id="rId5"/>
    <p:sldId id="449" r:id="rId6"/>
    <p:sldId id="448" r:id="rId7"/>
    <p:sldId id="447" r:id="rId8"/>
    <p:sldId id="446" r:id="rId9"/>
    <p:sldId id="445" r:id="rId10"/>
    <p:sldId id="444" r:id="rId11"/>
    <p:sldId id="443" r:id="rId12"/>
    <p:sldId id="442" r:id="rId13"/>
    <p:sldId id="435" r:id="rId14"/>
    <p:sldId id="454" r:id="rId15"/>
    <p:sldId id="455" r:id="rId16"/>
    <p:sldId id="436" r:id="rId17"/>
    <p:sldId id="437" r:id="rId18"/>
    <p:sldId id="456" r:id="rId19"/>
    <p:sldId id="457" r:id="rId20"/>
    <p:sldId id="453" r:id="rId2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011" autoAdjust="0"/>
    <p:restoredTop sz="75037" autoAdjust="0"/>
  </p:normalViewPr>
  <p:slideViewPr>
    <p:cSldViewPr>
      <p:cViewPr>
        <p:scale>
          <a:sx n="33" d="100"/>
          <a:sy n="33" d="100"/>
        </p:scale>
        <p:origin x="1064" y="3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50" d="100"/>
          <a:sy n="50" d="100"/>
        </p:scale>
        <p:origin x="-2712" y="-92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 Id="rId30"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33806DC2-40BA-B532-82B8-ABA8994B69C5}"/>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p>
        </p:txBody>
      </p:sp>
      <p:sp>
        <p:nvSpPr>
          <p:cNvPr id="98307" name="Rectangle 3">
            <a:extLst>
              <a:ext uri="{FF2B5EF4-FFF2-40B4-BE49-F238E27FC236}">
                <a16:creationId xmlns:a16="http://schemas.microsoft.com/office/drawing/2014/main" id="{3A64F3A4-EDC6-FAAF-1207-C1CAA4EF5006}"/>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98308" name="Rectangle 4">
            <a:extLst>
              <a:ext uri="{FF2B5EF4-FFF2-40B4-BE49-F238E27FC236}">
                <a16:creationId xmlns:a16="http://schemas.microsoft.com/office/drawing/2014/main" id="{875E484C-BAD5-AA89-8EBB-94CECBC9B24F}"/>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p>
        </p:txBody>
      </p:sp>
      <p:sp>
        <p:nvSpPr>
          <p:cNvPr id="98309" name="Rectangle 5">
            <a:extLst>
              <a:ext uri="{FF2B5EF4-FFF2-40B4-BE49-F238E27FC236}">
                <a16:creationId xmlns:a16="http://schemas.microsoft.com/office/drawing/2014/main" id="{387799C0-8284-FE8A-9F54-257E735C5160}"/>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B2D551B6-08E7-A443-9C14-65ECAE55149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4B9DFDA-07E4-5F15-A695-B0E1D2CA30AB}"/>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defRPr>
            </a:lvl1pPr>
          </a:lstStyle>
          <a:p>
            <a:pPr>
              <a:defRPr/>
            </a:pPr>
            <a:endParaRPr lang="en-US"/>
          </a:p>
        </p:txBody>
      </p:sp>
      <p:sp>
        <p:nvSpPr>
          <p:cNvPr id="4099" name="Rectangle 3">
            <a:extLst>
              <a:ext uri="{FF2B5EF4-FFF2-40B4-BE49-F238E27FC236}">
                <a16:creationId xmlns:a16="http://schemas.microsoft.com/office/drawing/2014/main" id="{7727FDC0-2206-246F-2656-0B9914E5CCDD}"/>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7172" name="Rectangle 4">
            <a:extLst>
              <a:ext uri="{FF2B5EF4-FFF2-40B4-BE49-F238E27FC236}">
                <a16:creationId xmlns:a16="http://schemas.microsoft.com/office/drawing/2014/main" id="{DEC4D60F-F246-E6C8-3F11-988BD9B08CC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a:extLst>
              <a:ext uri="{FF2B5EF4-FFF2-40B4-BE49-F238E27FC236}">
                <a16:creationId xmlns:a16="http://schemas.microsoft.com/office/drawing/2014/main" id="{5F8DC9D1-A84E-2AEA-37D4-90D2F28C8259}"/>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a:extLst>
              <a:ext uri="{FF2B5EF4-FFF2-40B4-BE49-F238E27FC236}">
                <a16:creationId xmlns:a16="http://schemas.microsoft.com/office/drawing/2014/main" id="{F1AD914E-298F-E7A1-E8D0-CCC0EA23CA15}"/>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defRPr>
            </a:lvl1pPr>
          </a:lstStyle>
          <a:p>
            <a:pPr>
              <a:defRPr/>
            </a:pPr>
            <a:endParaRPr lang="en-US"/>
          </a:p>
        </p:txBody>
      </p:sp>
      <p:sp>
        <p:nvSpPr>
          <p:cNvPr id="4103" name="Rectangle 7">
            <a:extLst>
              <a:ext uri="{FF2B5EF4-FFF2-40B4-BE49-F238E27FC236}">
                <a16:creationId xmlns:a16="http://schemas.microsoft.com/office/drawing/2014/main" id="{81629375-02F9-2405-5F87-9B2C2E9FC66B}"/>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D0485E9E-5A18-804C-A263-3E276497F91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0CA75F5-23CB-0575-3161-47F212F1E915}"/>
              </a:ext>
            </a:extLst>
          </p:cNvPr>
          <p:cNvCxnSpPr/>
          <p:nvPr/>
        </p:nvCxnSpPr>
        <p:spPr>
          <a:xfrm>
            <a:off x="685800" y="339883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a:extLst>
              <a:ext uri="{FF2B5EF4-FFF2-40B4-BE49-F238E27FC236}">
                <a16:creationId xmlns:a16="http://schemas.microsoft.com/office/drawing/2014/main" id="{0FD8D8A0-656A-BB14-4DBB-7784151E4DC7}"/>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21AEC0C-FD18-5B60-9C1D-BEF3472F7087}"/>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95969D66-FFDF-5EBF-B81A-053CCB4A4D6F}"/>
              </a:ext>
            </a:extLst>
          </p:cNvPr>
          <p:cNvSpPr>
            <a:spLocks noGrp="1"/>
          </p:cNvSpPr>
          <p:nvPr>
            <p:ph type="sldNum" sz="quarter" idx="12"/>
          </p:nvPr>
        </p:nvSpPr>
        <p:spPr/>
        <p:txBody>
          <a:bodyPr/>
          <a:lstStyle>
            <a:lvl1pPr>
              <a:defRPr/>
            </a:lvl1pPr>
          </a:lstStyle>
          <a:p>
            <a:fld id="{9CB2D05A-CA0B-A540-A1E2-9FF939980EC4}" type="slidenum">
              <a:rPr lang="en-US" altLang="en-US"/>
              <a:pPr/>
              <a:t>‹#›</a:t>
            </a:fld>
            <a:endParaRPr lang="en-US" altLang="en-US"/>
          </a:p>
        </p:txBody>
      </p:sp>
    </p:spTree>
    <p:extLst>
      <p:ext uri="{BB962C8B-B14F-4D97-AF65-F5344CB8AC3E}">
        <p14:creationId xmlns:p14="http://schemas.microsoft.com/office/powerpoint/2010/main" val="1974872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8A4DA-09AC-F18A-22F6-09CCD0C2C4EC}"/>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FF26424A-6DCB-BD95-13DC-B60A39CF3F40}"/>
              </a:ext>
            </a:extLst>
          </p:cNvPr>
          <p:cNvSpPr>
            <a:spLocks noGrp="1"/>
          </p:cNvSpPr>
          <p:nvPr>
            <p:ph type="ftr" sz="quarter" idx="11"/>
          </p:nvPr>
        </p:nvSpPr>
        <p:spPr/>
        <p:txBody>
          <a:bodyPr/>
          <a:lstStyle>
            <a:lvl1pPr>
              <a:defRPr/>
            </a:lvl1pPr>
          </a:lstStyle>
          <a:p>
            <a:pPr>
              <a:defRPr/>
            </a:pPr>
            <a:r>
              <a:rPr lang="en-US"/>
              <a:t>DWH-Ahsan Abdullah</a:t>
            </a:r>
          </a:p>
        </p:txBody>
      </p:sp>
      <p:sp>
        <p:nvSpPr>
          <p:cNvPr id="6" name="Slide Number Placeholder 5">
            <a:extLst>
              <a:ext uri="{FF2B5EF4-FFF2-40B4-BE49-F238E27FC236}">
                <a16:creationId xmlns:a16="http://schemas.microsoft.com/office/drawing/2014/main" id="{76B151F0-899B-622E-5092-F5494E964FB5}"/>
              </a:ext>
            </a:extLst>
          </p:cNvPr>
          <p:cNvSpPr>
            <a:spLocks noGrp="1"/>
          </p:cNvSpPr>
          <p:nvPr>
            <p:ph type="sldNum" sz="quarter" idx="12"/>
          </p:nvPr>
        </p:nvSpPr>
        <p:spPr/>
        <p:txBody>
          <a:bodyPr/>
          <a:lstStyle>
            <a:lvl1pPr>
              <a:defRPr/>
            </a:lvl1pPr>
          </a:lstStyle>
          <a:p>
            <a:fld id="{E6095529-5003-6047-8142-B2728E589E2F}" type="slidenum">
              <a:rPr lang="en-US" altLang="en-US"/>
              <a:pPr/>
              <a:t>‹#›</a:t>
            </a:fld>
            <a:endParaRPr lang="en-US" altLang="en-US"/>
          </a:p>
        </p:txBody>
      </p:sp>
    </p:spTree>
    <p:extLst>
      <p:ext uri="{BB962C8B-B14F-4D97-AF65-F5344CB8AC3E}">
        <p14:creationId xmlns:p14="http://schemas.microsoft.com/office/powerpoint/2010/main" val="1384337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07FE773-A4C5-D98D-376D-66936E6472D7}"/>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ABBCF55A-1D0B-1CF5-35C6-F0AEF7EAF13F}"/>
              </a:ext>
            </a:extLst>
          </p:cNvPr>
          <p:cNvSpPr>
            <a:spLocks noGrp="1"/>
          </p:cNvSpPr>
          <p:nvPr>
            <p:ph type="ftr" sz="quarter" idx="11"/>
          </p:nvPr>
        </p:nvSpPr>
        <p:spPr/>
        <p:txBody>
          <a:bodyPr/>
          <a:lstStyle>
            <a:lvl1pPr>
              <a:defRPr/>
            </a:lvl1pPr>
          </a:lstStyle>
          <a:p>
            <a:pPr>
              <a:defRPr/>
            </a:pPr>
            <a:r>
              <a:rPr lang="en-US"/>
              <a:t>DWH-Ahsan Abdullah</a:t>
            </a:r>
          </a:p>
        </p:txBody>
      </p:sp>
      <p:sp>
        <p:nvSpPr>
          <p:cNvPr id="6" name="Slide Number Placeholder 5">
            <a:extLst>
              <a:ext uri="{FF2B5EF4-FFF2-40B4-BE49-F238E27FC236}">
                <a16:creationId xmlns:a16="http://schemas.microsoft.com/office/drawing/2014/main" id="{BBBE927A-0D6E-3247-92E6-83ABD09F7EFE}"/>
              </a:ext>
            </a:extLst>
          </p:cNvPr>
          <p:cNvSpPr>
            <a:spLocks noGrp="1"/>
          </p:cNvSpPr>
          <p:nvPr>
            <p:ph type="sldNum" sz="quarter" idx="12"/>
          </p:nvPr>
        </p:nvSpPr>
        <p:spPr/>
        <p:txBody>
          <a:bodyPr/>
          <a:lstStyle>
            <a:lvl1pPr>
              <a:defRPr/>
            </a:lvl1pPr>
          </a:lstStyle>
          <a:p>
            <a:fld id="{41CF2129-8B22-D14C-9D41-53FED86D0C7B}" type="slidenum">
              <a:rPr lang="en-US" altLang="en-US"/>
              <a:pPr/>
              <a:t>‹#›</a:t>
            </a:fld>
            <a:endParaRPr lang="en-US" altLang="en-US"/>
          </a:p>
        </p:txBody>
      </p:sp>
    </p:spTree>
    <p:extLst>
      <p:ext uri="{BB962C8B-B14F-4D97-AF65-F5344CB8AC3E}">
        <p14:creationId xmlns:p14="http://schemas.microsoft.com/office/powerpoint/2010/main" val="25014124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D121A2-8093-40D1-D2DD-9AC936C11A3D}"/>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E92AC5D7-F67C-5263-9B0D-468B0558420F}"/>
              </a:ext>
            </a:extLst>
          </p:cNvPr>
          <p:cNvSpPr>
            <a:spLocks noGrp="1"/>
          </p:cNvSpPr>
          <p:nvPr>
            <p:ph type="ftr" sz="quarter" idx="11"/>
          </p:nvPr>
        </p:nvSpPr>
        <p:spPr/>
        <p:txBody>
          <a:bodyPr/>
          <a:lstStyle>
            <a:lvl1pPr>
              <a:defRPr/>
            </a:lvl1pPr>
          </a:lstStyle>
          <a:p>
            <a:pPr>
              <a:defRPr/>
            </a:pPr>
            <a:r>
              <a:rPr lang="en-US"/>
              <a:t>DWH-Ahsan Abdullah</a:t>
            </a:r>
          </a:p>
        </p:txBody>
      </p:sp>
      <p:sp>
        <p:nvSpPr>
          <p:cNvPr id="6" name="Slide Number Placeholder 5">
            <a:extLst>
              <a:ext uri="{FF2B5EF4-FFF2-40B4-BE49-F238E27FC236}">
                <a16:creationId xmlns:a16="http://schemas.microsoft.com/office/drawing/2014/main" id="{20304D76-7254-16CB-9841-0325EF9AE2BA}"/>
              </a:ext>
            </a:extLst>
          </p:cNvPr>
          <p:cNvSpPr>
            <a:spLocks noGrp="1"/>
          </p:cNvSpPr>
          <p:nvPr>
            <p:ph type="sldNum" sz="quarter" idx="12"/>
          </p:nvPr>
        </p:nvSpPr>
        <p:spPr/>
        <p:txBody>
          <a:bodyPr/>
          <a:lstStyle>
            <a:lvl1pPr>
              <a:defRPr/>
            </a:lvl1pPr>
          </a:lstStyle>
          <a:p>
            <a:fld id="{D70D1284-B213-6343-A65D-9AC9D7121D7D}" type="slidenum">
              <a:rPr lang="en-US" altLang="en-US"/>
              <a:pPr/>
              <a:t>‹#›</a:t>
            </a:fld>
            <a:endParaRPr lang="en-US" altLang="en-US"/>
          </a:p>
        </p:txBody>
      </p:sp>
    </p:spTree>
    <p:extLst>
      <p:ext uri="{BB962C8B-B14F-4D97-AF65-F5344CB8AC3E}">
        <p14:creationId xmlns:p14="http://schemas.microsoft.com/office/powerpoint/2010/main" val="305225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91E2AF9-5D95-8364-CB61-FB0EDCCDF232}"/>
              </a:ext>
            </a:extLst>
          </p:cNvPr>
          <p:cNvCxnSpPr/>
          <p:nvPr/>
        </p:nvCxnSpPr>
        <p:spPr>
          <a:xfrm>
            <a:off x="731838" y="4598988"/>
            <a:ext cx="7848600" cy="158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22313" y="2362200"/>
            <a:ext cx="7772400" cy="2200275"/>
          </a:xfrm>
        </p:spPr>
        <p:txBody>
          <a:bodyPr anchor="b"/>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id="{2D27A4D6-8A56-83AF-AEC7-D30146D57688}"/>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960922DB-EA6E-999D-6930-8631B58EC21A}"/>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92E3D5C4-42C2-4635-3881-79EEDDCD5F25}"/>
              </a:ext>
            </a:extLst>
          </p:cNvPr>
          <p:cNvSpPr>
            <a:spLocks noGrp="1"/>
          </p:cNvSpPr>
          <p:nvPr>
            <p:ph type="sldNum" sz="quarter" idx="12"/>
          </p:nvPr>
        </p:nvSpPr>
        <p:spPr/>
        <p:txBody>
          <a:bodyPr/>
          <a:lstStyle>
            <a:lvl1pPr>
              <a:defRPr/>
            </a:lvl1pPr>
          </a:lstStyle>
          <a:p>
            <a:fld id="{B136FBF8-94E3-564A-88C4-1ABDAFF70344}" type="slidenum">
              <a:rPr lang="en-US" altLang="en-US"/>
              <a:pPr/>
              <a:t>‹#›</a:t>
            </a:fld>
            <a:endParaRPr lang="en-US" altLang="en-US"/>
          </a:p>
        </p:txBody>
      </p:sp>
    </p:spTree>
    <p:extLst>
      <p:ext uri="{BB962C8B-B14F-4D97-AF65-F5344CB8AC3E}">
        <p14:creationId xmlns:p14="http://schemas.microsoft.com/office/powerpoint/2010/main" val="41892359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a:extLst>
              <a:ext uri="{FF2B5EF4-FFF2-40B4-BE49-F238E27FC236}">
                <a16:creationId xmlns:a16="http://schemas.microsoft.com/office/drawing/2014/main" id="{F41989DC-4157-1C12-FC17-9230A5D6792D}"/>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BAC12957-E2E8-B422-B0B3-357EE4EFB38F}"/>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D35BCD15-70BD-F66B-33AD-1F38A825EAA3}"/>
              </a:ext>
            </a:extLst>
          </p:cNvPr>
          <p:cNvSpPr>
            <a:spLocks noGrp="1"/>
          </p:cNvSpPr>
          <p:nvPr>
            <p:ph type="sldNum" sz="quarter" idx="12"/>
          </p:nvPr>
        </p:nvSpPr>
        <p:spPr/>
        <p:txBody>
          <a:bodyPr/>
          <a:lstStyle>
            <a:lvl1pPr>
              <a:defRPr/>
            </a:lvl1pPr>
          </a:lstStyle>
          <a:p>
            <a:fld id="{4A2B983D-EBCF-BE49-A680-6F131F9A3AB8}" type="slidenum">
              <a:rPr lang="en-US" altLang="en-US"/>
              <a:pPr/>
              <a:t>‹#›</a:t>
            </a:fld>
            <a:endParaRPr lang="en-US" altLang="en-US"/>
          </a:p>
        </p:txBody>
      </p:sp>
    </p:spTree>
    <p:extLst>
      <p:ext uri="{BB962C8B-B14F-4D97-AF65-F5344CB8AC3E}">
        <p14:creationId xmlns:p14="http://schemas.microsoft.com/office/powerpoint/2010/main" val="2551270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4B4A509-7E2A-9AAB-F99F-0BA068125947}"/>
              </a:ext>
            </a:extLst>
          </p:cNvPr>
          <p:cNvCxnSpPr/>
          <p:nvPr/>
        </p:nvCxnSpPr>
        <p:spPr>
          <a:xfrm rot="5400000">
            <a:off x="2218531" y="4045744"/>
            <a:ext cx="470852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6">
            <a:extLst>
              <a:ext uri="{FF2B5EF4-FFF2-40B4-BE49-F238E27FC236}">
                <a16:creationId xmlns:a16="http://schemas.microsoft.com/office/drawing/2014/main" id="{4B4A2616-0FBC-AA3E-836F-3A0BD8ABD137}"/>
              </a:ext>
            </a:extLst>
          </p:cNvPr>
          <p:cNvSpPr>
            <a:spLocks noGrp="1"/>
          </p:cNvSpPr>
          <p:nvPr>
            <p:ph type="dt" sz="half" idx="10"/>
          </p:nvPr>
        </p:nvSpPr>
        <p:spPr/>
        <p:txBody>
          <a:bodyPr/>
          <a:lstStyle>
            <a:lvl1pPr>
              <a:defRPr/>
            </a:lvl1pPr>
          </a:lstStyle>
          <a:p>
            <a:pPr>
              <a:defRPr/>
            </a:pPr>
            <a:endParaRPr lang="en-US"/>
          </a:p>
        </p:txBody>
      </p:sp>
      <p:sp>
        <p:nvSpPr>
          <p:cNvPr id="9" name="Footer Placeholder 7">
            <a:extLst>
              <a:ext uri="{FF2B5EF4-FFF2-40B4-BE49-F238E27FC236}">
                <a16:creationId xmlns:a16="http://schemas.microsoft.com/office/drawing/2014/main" id="{4F44520E-1E66-6261-F990-C588D9DA4808}"/>
              </a:ext>
            </a:extLst>
          </p:cNvPr>
          <p:cNvSpPr>
            <a:spLocks noGrp="1"/>
          </p:cNvSpPr>
          <p:nvPr>
            <p:ph type="ftr" sz="quarter" idx="11"/>
          </p:nvPr>
        </p:nvSpPr>
        <p:spPr/>
        <p:txBody>
          <a:bodyPr/>
          <a:lstStyle>
            <a:lvl1pPr>
              <a:defRPr/>
            </a:lvl1pPr>
          </a:lstStyle>
          <a:p>
            <a:pPr>
              <a:defRPr/>
            </a:pPr>
            <a:r>
              <a:rPr lang="en-US"/>
              <a:t>DWH-Ahsan Abdullah</a:t>
            </a:r>
          </a:p>
        </p:txBody>
      </p:sp>
      <p:sp>
        <p:nvSpPr>
          <p:cNvPr id="10" name="Slide Number Placeholder 8">
            <a:extLst>
              <a:ext uri="{FF2B5EF4-FFF2-40B4-BE49-F238E27FC236}">
                <a16:creationId xmlns:a16="http://schemas.microsoft.com/office/drawing/2014/main" id="{2F33D895-A1F3-15BB-097C-5F0CD205F122}"/>
              </a:ext>
            </a:extLst>
          </p:cNvPr>
          <p:cNvSpPr>
            <a:spLocks noGrp="1"/>
          </p:cNvSpPr>
          <p:nvPr>
            <p:ph type="sldNum" sz="quarter" idx="12"/>
          </p:nvPr>
        </p:nvSpPr>
        <p:spPr/>
        <p:txBody>
          <a:bodyPr/>
          <a:lstStyle>
            <a:lvl1pPr>
              <a:defRPr/>
            </a:lvl1pPr>
          </a:lstStyle>
          <a:p>
            <a:fld id="{F87154A8-7297-FD49-8D15-EFD871BC3C65}" type="slidenum">
              <a:rPr lang="en-US" altLang="en-US"/>
              <a:pPr/>
              <a:t>‹#›</a:t>
            </a:fld>
            <a:endParaRPr lang="en-US" altLang="en-US"/>
          </a:p>
        </p:txBody>
      </p:sp>
    </p:spTree>
    <p:extLst>
      <p:ext uri="{BB962C8B-B14F-4D97-AF65-F5344CB8AC3E}">
        <p14:creationId xmlns:p14="http://schemas.microsoft.com/office/powerpoint/2010/main" val="3577184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5467CB01-BC2B-D804-EFCB-AAC9501D29C6}"/>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3B797DAC-5692-0A55-7C3F-3FF3C30A36FA}"/>
              </a:ext>
            </a:extLst>
          </p:cNvPr>
          <p:cNvSpPr>
            <a:spLocks noGrp="1"/>
          </p:cNvSpPr>
          <p:nvPr>
            <p:ph type="ftr" sz="quarter" idx="11"/>
          </p:nvPr>
        </p:nvSpPr>
        <p:spPr/>
        <p:txBody>
          <a:bodyPr/>
          <a:lstStyle>
            <a:lvl1pPr>
              <a:defRPr/>
            </a:lvl1pPr>
          </a:lstStyle>
          <a:p>
            <a:pPr>
              <a:defRPr/>
            </a:pPr>
            <a:r>
              <a:rPr lang="en-US"/>
              <a:t>DWH-Ahsan Abdullah</a:t>
            </a:r>
          </a:p>
        </p:txBody>
      </p:sp>
      <p:sp>
        <p:nvSpPr>
          <p:cNvPr id="5" name="Slide Number Placeholder 5">
            <a:extLst>
              <a:ext uri="{FF2B5EF4-FFF2-40B4-BE49-F238E27FC236}">
                <a16:creationId xmlns:a16="http://schemas.microsoft.com/office/drawing/2014/main" id="{C32FCAEA-D696-C786-5779-52B295F3CE84}"/>
              </a:ext>
            </a:extLst>
          </p:cNvPr>
          <p:cNvSpPr>
            <a:spLocks noGrp="1"/>
          </p:cNvSpPr>
          <p:nvPr>
            <p:ph type="sldNum" sz="quarter" idx="12"/>
          </p:nvPr>
        </p:nvSpPr>
        <p:spPr/>
        <p:txBody>
          <a:bodyPr/>
          <a:lstStyle>
            <a:lvl1pPr>
              <a:defRPr/>
            </a:lvl1pPr>
          </a:lstStyle>
          <a:p>
            <a:fld id="{2E2577CE-CBDF-4C4D-BBAD-5E47403B2F52}" type="slidenum">
              <a:rPr lang="en-US" altLang="en-US"/>
              <a:pPr/>
              <a:t>‹#›</a:t>
            </a:fld>
            <a:endParaRPr lang="en-US" altLang="en-US"/>
          </a:p>
        </p:txBody>
      </p:sp>
    </p:spTree>
    <p:extLst>
      <p:ext uri="{BB962C8B-B14F-4D97-AF65-F5344CB8AC3E}">
        <p14:creationId xmlns:p14="http://schemas.microsoft.com/office/powerpoint/2010/main" val="462183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4590495-62DF-31EA-7E29-CB03D58CBC21}"/>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EF9F0D74-53D3-EC28-5665-0013FDC1B1FC}"/>
              </a:ext>
            </a:extLst>
          </p:cNvPr>
          <p:cNvSpPr>
            <a:spLocks noGrp="1"/>
          </p:cNvSpPr>
          <p:nvPr>
            <p:ph type="ftr" sz="quarter" idx="11"/>
          </p:nvPr>
        </p:nvSpPr>
        <p:spPr/>
        <p:txBody>
          <a:bodyPr/>
          <a:lstStyle>
            <a:lvl1pPr>
              <a:defRPr/>
            </a:lvl1pPr>
          </a:lstStyle>
          <a:p>
            <a:pPr>
              <a:defRPr/>
            </a:pPr>
            <a:r>
              <a:rPr lang="en-US"/>
              <a:t>DWH-Ahsan Abdullah</a:t>
            </a:r>
          </a:p>
        </p:txBody>
      </p:sp>
      <p:sp>
        <p:nvSpPr>
          <p:cNvPr id="4" name="Slide Number Placeholder 5">
            <a:extLst>
              <a:ext uri="{FF2B5EF4-FFF2-40B4-BE49-F238E27FC236}">
                <a16:creationId xmlns:a16="http://schemas.microsoft.com/office/drawing/2014/main" id="{AE2EEC71-295A-5BD2-2E4F-629C67C17A24}"/>
              </a:ext>
            </a:extLst>
          </p:cNvPr>
          <p:cNvSpPr>
            <a:spLocks noGrp="1"/>
          </p:cNvSpPr>
          <p:nvPr>
            <p:ph type="sldNum" sz="quarter" idx="12"/>
          </p:nvPr>
        </p:nvSpPr>
        <p:spPr/>
        <p:txBody>
          <a:bodyPr/>
          <a:lstStyle>
            <a:lvl1pPr>
              <a:defRPr/>
            </a:lvl1pPr>
          </a:lstStyle>
          <a:p>
            <a:fld id="{DDD0C319-03FE-F444-8770-ED21FF31CBBE}" type="slidenum">
              <a:rPr lang="en-US" altLang="en-US"/>
              <a:pPr/>
              <a:t>‹#›</a:t>
            </a:fld>
            <a:endParaRPr lang="en-US" altLang="en-US"/>
          </a:p>
        </p:txBody>
      </p:sp>
    </p:spTree>
    <p:extLst>
      <p:ext uri="{BB962C8B-B14F-4D97-AF65-F5344CB8AC3E}">
        <p14:creationId xmlns:p14="http://schemas.microsoft.com/office/powerpoint/2010/main" val="305697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48AFFC5-E9BC-4CC5-376D-D13ADEF9B0AE}"/>
              </a:ext>
            </a:extLst>
          </p:cNvPr>
          <p:cNvCxnSpPr/>
          <p:nvPr/>
        </p:nvCxnSpPr>
        <p:spPr>
          <a:xfrm rot="5400000">
            <a:off x="-13494" y="3580607"/>
            <a:ext cx="5578475"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a:extLst>
              <a:ext uri="{FF2B5EF4-FFF2-40B4-BE49-F238E27FC236}">
                <a16:creationId xmlns:a16="http://schemas.microsoft.com/office/drawing/2014/main" id="{D952C5F5-9F98-6FCA-510C-2C1781DD4427}"/>
              </a:ext>
            </a:extLst>
          </p:cNvPr>
          <p:cNvSpPr>
            <a:spLocks noGrp="1"/>
          </p:cNvSpPr>
          <p:nvPr>
            <p:ph type="dt" sz="half" idx="10"/>
          </p:nvPr>
        </p:nvSpPr>
        <p:spPr/>
        <p:txBody>
          <a:bodyPr/>
          <a:lstStyle>
            <a:lvl1pPr>
              <a:defRPr/>
            </a:lvl1pPr>
          </a:lstStyle>
          <a:p>
            <a:pPr>
              <a:defRPr/>
            </a:pPr>
            <a:endParaRPr lang="en-US"/>
          </a:p>
        </p:txBody>
      </p:sp>
      <p:sp>
        <p:nvSpPr>
          <p:cNvPr id="7" name="Footer Placeholder 5">
            <a:extLst>
              <a:ext uri="{FF2B5EF4-FFF2-40B4-BE49-F238E27FC236}">
                <a16:creationId xmlns:a16="http://schemas.microsoft.com/office/drawing/2014/main" id="{2A6F1123-88D3-59A7-74CC-682D7E9D6FAA}"/>
              </a:ext>
            </a:extLst>
          </p:cNvPr>
          <p:cNvSpPr>
            <a:spLocks noGrp="1"/>
          </p:cNvSpPr>
          <p:nvPr>
            <p:ph type="ftr" sz="quarter" idx="11"/>
          </p:nvPr>
        </p:nvSpPr>
        <p:spPr/>
        <p:txBody>
          <a:bodyPr/>
          <a:lstStyle>
            <a:lvl1pPr>
              <a:defRPr/>
            </a:lvl1pPr>
          </a:lstStyle>
          <a:p>
            <a:pPr>
              <a:defRPr/>
            </a:pPr>
            <a:r>
              <a:rPr lang="en-US"/>
              <a:t>DWH-Ahsan Abdullah</a:t>
            </a:r>
          </a:p>
        </p:txBody>
      </p:sp>
      <p:sp>
        <p:nvSpPr>
          <p:cNvPr id="8" name="Slide Number Placeholder 6">
            <a:extLst>
              <a:ext uri="{FF2B5EF4-FFF2-40B4-BE49-F238E27FC236}">
                <a16:creationId xmlns:a16="http://schemas.microsoft.com/office/drawing/2014/main" id="{9EFE7165-A7FD-0787-D3A5-2857A01EF6A0}"/>
              </a:ext>
            </a:extLst>
          </p:cNvPr>
          <p:cNvSpPr>
            <a:spLocks noGrp="1"/>
          </p:cNvSpPr>
          <p:nvPr>
            <p:ph type="sldNum" sz="quarter" idx="12"/>
          </p:nvPr>
        </p:nvSpPr>
        <p:spPr/>
        <p:txBody>
          <a:bodyPr/>
          <a:lstStyle>
            <a:lvl1pPr>
              <a:defRPr/>
            </a:lvl1pPr>
          </a:lstStyle>
          <a:p>
            <a:fld id="{F4A83583-E2CD-F54D-8EF2-67C813755D54}" type="slidenum">
              <a:rPr lang="en-US" altLang="en-US"/>
              <a:pPr/>
              <a:t>‹#›</a:t>
            </a:fld>
            <a:endParaRPr lang="en-US" altLang="en-US"/>
          </a:p>
        </p:txBody>
      </p:sp>
    </p:spTree>
    <p:extLst>
      <p:ext uri="{BB962C8B-B14F-4D97-AF65-F5344CB8AC3E}">
        <p14:creationId xmlns:p14="http://schemas.microsoft.com/office/powerpoint/2010/main" val="1852895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68D44CC3-15A6-78B0-2B05-7D2797C712A9}"/>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0B7BDB3C-762C-14D6-A6A8-3BF31CC59C05}"/>
              </a:ext>
            </a:extLst>
          </p:cNvPr>
          <p:cNvSpPr>
            <a:spLocks noGrp="1"/>
          </p:cNvSpPr>
          <p:nvPr>
            <p:ph type="ftr" sz="quarter" idx="11"/>
          </p:nvPr>
        </p:nvSpPr>
        <p:spPr/>
        <p:txBody>
          <a:bodyPr/>
          <a:lstStyle>
            <a:lvl1pPr>
              <a:defRPr/>
            </a:lvl1pPr>
          </a:lstStyle>
          <a:p>
            <a:pPr>
              <a:defRPr/>
            </a:pPr>
            <a:r>
              <a:rPr lang="en-US"/>
              <a:t>DWH-Ahsan Abdullah</a:t>
            </a:r>
          </a:p>
        </p:txBody>
      </p:sp>
      <p:sp>
        <p:nvSpPr>
          <p:cNvPr id="7" name="Slide Number Placeholder 5">
            <a:extLst>
              <a:ext uri="{FF2B5EF4-FFF2-40B4-BE49-F238E27FC236}">
                <a16:creationId xmlns:a16="http://schemas.microsoft.com/office/drawing/2014/main" id="{7F597156-A9B5-3527-4DC4-887AEB5FC874}"/>
              </a:ext>
            </a:extLst>
          </p:cNvPr>
          <p:cNvSpPr>
            <a:spLocks noGrp="1"/>
          </p:cNvSpPr>
          <p:nvPr>
            <p:ph type="sldNum" sz="quarter" idx="12"/>
          </p:nvPr>
        </p:nvSpPr>
        <p:spPr/>
        <p:txBody>
          <a:bodyPr/>
          <a:lstStyle>
            <a:lvl1pPr>
              <a:defRPr/>
            </a:lvl1pPr>
          </a:lstStyle>
          <a:p>
            <a:fld id="{36C28112-7CE5-C044-8635-206F353598D1}" type="slidenum">
              <a:rPr lang="en-US" altLang="en-US"/>
              <a:pPr/>
              <a:t>‹#›</a:t>
            </a:fld>
            <a:endParaRPr lang="en-US" altLang="en-US"/>
          </a:p>
        </p:txBody>
      </p:sp>
    </p:spTree>
    <p:extLst>
      <p:ext uri="{BB962C8B-B14F-4D97-AF65-F5344CB8AC3E}">
        <p14:creationId xmlns:p14="http://schemas.microsoft.com/office/powerpoint/2010/main" val="3518037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C8E91F-70F1-4648-A2A4-68FF04D39C7A}"/>
              </a:ext>
            </a:extLst>
          </p:cNvPr>
          <p:cNvSpPr/>
          <p:nvPr/>
        </p:nvSpPr>
        <p:spPr>
          <a:xfrm>
            <a:off x="0" y="220663"/>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itle Placeholder 1">
            <a:extLst>
              <a:ext uri="{FF2B5EF4-FFF2-40B4-BE49-F238E27FC236}">
                <a16:creationId xmlns:a16="http://schemas.microsoft.com/office/drawing/2014/main" id="{51B17BB2-CD20-FF66-7ACF-D7D50ACADBB3}"/>
              </a:ext>
            </a:extLst>
          </p:cNvPr>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1028" name="Text Placeholder 2">
            <a:extLst>
              <a:ext uri="{FF2B5EF4-FFF2-40B4-BE49-F238E27FC236}">
                <a16:creationId xmlns:a16="http://schemas.microsoft.com/office/drawing/2014/main" id="{AA44DACA-B329-D65B-CFC3-9E36DB6EDF15}"/>
              </a:ext>
            </a:extLst>
          </p:cNvPr>
          <p:cNvSpPr>
            <a:spLocks noGrp="1"/>
          </p:cNvSpPr>
          <p:nvPr>
            <p:ph type="body" idx="1"/>
          </p:nvPr>
        </p:nvSpPr>
        <p:spPr bwMode="auto">
          <a:xfrm>
            <a:off x="457200" y="1600200"/>
            <a:ext cx="82296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7" name="Rectangle 6">
            <a:extLst>
              <a:ext uri="{FF2B5EF4-FFF2-40B4-BE49-F238E27FC236}">
                <a16:creationId xmlns:a16="http://schemas.microsoft.com/office/drawing/2014/main" id="{82C793FB-CF52-5AE2-A03F-728F34441D5F}"/>
              </a:ext>
            </a:extLst>
          </p:cNvPr>
          <p:cNvSpPr/>
          <p:nvPr/>
        </p:nvSpPr>
        <p:spPr>
          <a:xfrm>
            <a:off x="0" y="0"/>
            <a:ext cx="9144000" cy="3651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Date Placeholder 3">
            <a:extLst>
              <a:ext uri="{FF2B5EF4-FFF2-40B4-BE49-F238E27FC236}">
                <a16:creationId xmlns:a16="http://schemas.microsoft.com/office/drawing/2014/main" id="{E8E3809F-88D7-2AC0-03F4-18E4F02E704B}"/>
              </a:ext>
            </a:extLst>
          </p:cNvPr>
          <p:cNvSpPr>
            <a:spLocks noGrp="1"/>
          </p:cNvSpPr>
          <p:nvPr>
            <p:ph type="dt" sz="half" idx="2"/>
          </p:nvPr>
        </p:nvSpPr>
        <p:spPr>
          <a:xfrm>
            <a:off x="457200" y="19050"/>
            <a:ext cx="2895600" cy="328613"/>
          </a:xfrm>
          <a:prstGeom prst="rect">
            <a:avLst/>
          </a:prstGeom>
        </p:spPr>
        <p:txBody>
          <a:bodyPr vert="horz" lIns="91440" tIns="45720" rIns="91440" bIns="45720" rtlCol="0" anchor="ctr"/>
          <a:lstStyle>
            <a:lvl1pPr algn="l">
              <a:defRPr sz="1200">
                <a:solidFill>
                  <a:srgbClr val="FFFFFF"/>
                </a:solidFill>
                <a:latin typeface="Arial" charset="0"/>
              </a:defRPr>
            </a:lvl1pPr>
          </a:lstStyle>
          <a:p>
            <a:pPr>
              <a:defRPr/>
            </a:pPr>
            <a:endParaRPr lang="en-US"/>
          </a:p>
        </p:txBody>
      </p:sp>
      <p:sp>
        <p:nvSpPr>
          <p:cNvPr id="5" name="Footer Placeholder 4">
            <a:extLst>
              <a:ext uri="{FF2B5EF4-FFF2-40B4-BE49-F238E27FC236}">
                <a16:creationId xmlns:a16="http://schemas.microsoft.com/office/drawing/2014/main" id="{5174F7F7-748B-965B-6C24-5C14647C1DBF}"/>
              </a:ext>
            </a:extLst>
          </p:cNvPr>
          <p:cNvSpPr>
            <a:spLocks noGrp="1"/>
          </p:cNvSpPr>
          <p:nvPr>
            <p:ph type="ftr" sz="quarter" idx="3"/>
          </p:nvPr>
        </p:nvSpPr>
        <p:spPr>
          <a:xfrm>
            <a:off x="3429000" y="19050"/>
            <a:ext cx="4114800" cy="328613"/>
          </a:xfrm>
          <a:prstGeom prst="rect">
            <a:avLst/>
          </a:prstGeom>
        </p:spPr>
        <p:txBody>
          <a:bodyPr vert="horz" lIns="91440" tIns="45720" rIns="91440" bIns="45720" rtlCol="0" anchor="ctr"/>
          <a:lstStyle>
            <a:lvl1pPr algn="ctr">
              <a:defRPr sz="1200">
                <a:solidFill>
                  <a:srgbClr val="FFFFFF"/>
                </a:solidFill>
                <a:latin typeface="Arial" charset="0"/>
              </a:defRPr>
            </a:lvl1pPr>
          </a:lstStyle>
          <a:p>
            <a:pPr>
              <a:defRPr/>
            </a:pPr>
            <a:r>
              <a:rPr lang="en-US"/>
              <a:t>DWH-Ahsan Abdullah</a:t>
            </a:r>
          </a:p>
        </p:txBody>
      </p:sp>
      <p:sp>
        <p:nvSpPr>
          <p:cNvPr id="6" name="Slide Number Placeholder 5">
            <a:extLst>
              <a:ext uri="{FF2B5EF4-FFF2-40B4-BE49-F238E27FC236}">
                <a16:creationId xmlns:a16="http://schemas.microsoft.com/office/drawing/2014/main" id="{90DB4B76-93D0-C76D-4DD8-D9CC5E9A01A0}"/>
              </a:ext>
            </a:extLst>
          </p:cNvPr>
          <p:cNvSpPr>
            <a:spLocks noGrp="1"/>
          </p:cNvSpPr>
          <p:nvPr>
            <p:ph type="sldNum" sz="quarter" idx="4"/>
          </p:nvPr>
        </p:nvSpPr>
        <p:spPr>
          <a:xfrm>
            <a:off x="7620000" y="19050"/>
            <a:ext cx="1066800" cy="328613"/>
          </a:xfrm>
          <a:prstGeom prst="rect">
            <a:avLst/>
          </a:prstGeom>
        </p:spPr>
        <p:txBody>
          <a:bodyPr vert="horz" wrap="square" lIns="91440" tIns="45720" rIns="91440" bIns="45720" numCol="1" anchor="ctr" anchorCtr="0" compatLnSpc="1">
            <a:prstTxWarp prst="textNoShape">
              <a:avLst/>
            </a:prstTxWarp>
          </a:bodyPr>
          <a:lstStyle>
            <a:lvl1pPr>
              <a:defRPr sz="1400" b="1">
                <a:solidFill>
                  <a:srgbClr val="FFFFFF"/>
                </a:solidFill>
              </a:defRPr>
            </a:lvl1pPr>
          </a:lstStyle>
          <a:p>
            <a:fld id="{032949BE-4B5A-6A4F-BAC3-790697BA22B4}"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946" r:id="rId1"/>
    <p:sldLayoutId id="2147483939" r:id="rId2"/>
    <p:sldLayoutId id="2147483947" r:id="rId3"/>
    <p:sldLayoutId id="2147483940" r:id="rId4"/>
    <p:sldLayoutId id="2147483948" r:id="rId5"/>
    <p:sldLayoutId id="2147483941" r:id="rId6"/>
    <p:sldLayoutId id="2147483942" r:id="rId7"/>
    <p:sldLayoutId id="2147483949" r:id="rId8"/>
    <p:sldLayoutId id="2147483943" r:id="rId9"/>
    <p:sldLayoutId id="2147483944" r:id="rId10"/>
    <p:sldLayoutId id="2147483945" r:id="rId11"/>
  </p:sldLayoutIdLst>
  <p:hf hdr="0" dt="0"/>
  <p:txStyles>
    <p:titleStyle>
      <a:lvl1pPr algn="l" rtl="0" eaLnBrk="0" fontAlgn="base" hangingPunct="0">
        <a:spcBef>
          <a:spcPct val="0"/>
        </a:spcBef>
        <a:spcAft>
          <a:spcPct val="0"/>
        </a:spcAft>
        <a:defRPr sz="4000" kern="1200" spc="-1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Arial" charset="0"/>
        </a:defRPr>
      </a:lvl2pPr>
      <a:lvl3pPr algn="l" rtl="0" eaLnBrk="0" fontAlgn="base" hangingPunct="0">
        <a:spcBef>
          <a:spcPct val="0"/>
        </a:spcBef>
        <a:spcAft>
          <a:spcPct val="0"/>
        </a:spcAft>
        <a:defRPr sz="4000">
          <a:solidFill>
            <a:schemeClr val="tx2"/>
          </a:solidFill>
          <a:latin typeface="Arial" charset="0"/>
        </a:defRPr>
      </a:lvl3pPr>
      <a:lvl4pPr algn="l" rtl="0" eaLnBrk="0" fontAlgn="base" hangingPunct="0">
        <a:spcBef>
          <a:spcPct val="0"/>
        </a:spcBef>
        <a:spcAft>
          <a:spcPct val="0"/>
        </a:spcAft>
        <a:defRPr sz="4000">
          <a:solidFill>
            <a:schemeClr val="tx2"/>
          </a:solidFill>
          <a:latin typeface="Arial" charset="0"/>
        </a:defRPr>
      </a:lvl4pPr>
      <a:lvl5pPr algn="l" rtl="0" eaLnBrk="0" fontAlgn="base" hangingPunct="0">
        <a:spcBef>
          <a:spcPct val="0"/>
        </a:spcBef>
        <a:spcAft>
          <a:spcPct val="0"/>
        </a:spcAft>
        <a:defRPr sz="4000">
          <a:solidFill>
            <a:schemeClr val="tx2"/>
          </a:solidFill>
          <a:latin typeface="Arial"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182563" indent="-182563" algn="l" rtl="0" eaLnBrk="0" fontAlgn="base" hangingPunct="0">
        <a:spcBef>
          <a:spcPct val="20000"/>
        </a:spcBef>
        <a:spcAft>
          <a:spcPct val="0"/>
        </a:spcAft>
        <a:buClr>
          <a:schemeClr val="accent1"/>
        </a:buClr>
        <a:buSzPct val="85000"/>
        <a:buFont typeface="Arial" panose="020B0604020202020204" pitchFamily="34" charset="0"/>
        <a:buChar char="•"/>
        <a:defRPr sz="2400" kern="1200">
          <a:solidFill>
            <a:schemeClr val="tx1"/>
          </a:solidFill>
          <a:latin typeface="+mn-lt"/>
          <a:ea typeface="+mn-ea"/>
          <a:cs typeface="+mn-cs"/>
        </a:defRPr>
      </a:lvl1pPr>
      <a:lvl2pPr marL="457200" indent="-182563" algn="l" rtl="0" eaLnBrk="0" fontAlgn="base" hangingPunct="0">
        <a:spcBef>
          <a:spcPct val="20000"/>
        </a:spcBef>
        <a:spcAft>
          <a:spcPct val="0"/>
        </a:spcAft>
        <a:buClr>
          <a:schemeClr val="accent1"/>
        </a:buClr>
        <a:buSzPct val="85000"/>
        <a:buFont typeface="Arial" panose="020B0604020202020204" pitchFamily="34" charset="0"/>
        <a:buChar char="•"/>
        <a:defRPr sz="2000" kern="1200">
          <a:solidFill>
            <a:schemeClr val="tx1"/>
          </a:solidFill>
          <a:latin typeface="+mn-lt"/>
          <a:ea typeface="+mn-ea"/>
          <a:cs typeface="+mn-cs"/>
        </a:defRPr>
      </a:lvl2pPr>
      <a:lvl3pPr marL="730250" indent="-182563" algn="l" rtl="0" eaLnBrk="0" fontAlgn="base" hangingPunct="0">
        <a:spcBef>
          <a:spcPct val="20000"/>
        </a:spcBef>
        <a:spcAft>
          <a:spcPct val="0"/>
        </a:spcAft>
        <a:buClr>
          <a:schemeClr val="accent1"/>
        </a:buClr>
        <a:buSzPct val="90000"/>
        <a:buFont typeface="Arial" panose="020B0604020202020204" pitchFamily="34" charset="0"/>
        <a:buChar char="•"/>
        <a:defRPr kern="1200">
          <a:solidFill>
            <a:schemeClr val="tx1"/>
          </a:solidFill>
          <a:latin typeface="+mn-lt"/>
          <a:ea typeface="+mn-ea"/>
          <a:cs typeface="+mn-cs"/>
        </a:defRPr>
      </a:lvl3pPr>
      <a:lvl4pPr marL="1004888" indent="-182563" algn="l" rtl="0" eaLnBrk="0" fontAlgn="base" hangingPunct="0">
        <a:spcBef>
          <a:spcPct val="20000"/>
        </a:spcBef>
        <a:spcAft>
          <a:spcPct val="0"/>
        </a:spcAft>
        <a:buClr>
          <a:schemeClr val="accent1"/>
        </a:buClr>
        <a:buFont typeface="Arial" panose="020B0604020202020204" pitchFamily="34" charset="0"/>
        <a:buChar char="•"/>
        <a:defRPr sz="1600" kern="1200">
          <a:solidFill>
            <a:schemeClr val="tx1"/>
          </a:solidFill>
          <a:latin typeface="+mn-lt"/>
          <a:ea typeface="+mn-ea"/>
          <a:cs typeface="+mn-cs"/>
        </a:defRPr>
      </a:lvl4pPr>
      <a:lvl5pPr marL="1187450" indent="-136525" algn="l" rtl="0" eaLnBrk="0" fontAlgn="base" hangingPunct="0">
        <a:spcBef>
          <a:spcPct val="20000"/>
        </a:spcBef>
        <a:spcAft>
          <a:spcPct val="0"/>
        </a:spcAft>
        <a:buClr>
          <a:schemeClr val="accent1"/>
        </a:buClr>
        <a:buSzPct val="100000"/>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a:extLst>
              <a:ext uri="{FF2B5EF4-FFF2-40B4-BE49-F238E27FC236}">
                <a16:creationId xmlns:a16="http://schemas.microsoft.com/office/drawing/2014/main" id="{74400B96-DBD6-76DB-43CE-2491D8EC5007}"/>
              </a:ext>
            </a:extLst>
          </p:cNvPr>
          <p:cNvSpPr>
            <a:spLocks noGrp="1" noChangeArrowheads="1"/>
          </p:cNvSpPr>
          <p:nvPr>
            <p:ph type="title"/>
          </p:nvPr>
        </p:nvSpPr>
        <p:spPr>
          <a:xfrm>
            <a:off x="455613" y="2209800"/>
            <a:ext cx="8226425" cy="1143000"/>
          </a:xfrm>
        </p:spPr>
        <p:txBody>
          <a:bodyPr>
            <a:normAutofit fontScale="90000"/>
          </a:bodyPr>
          <a:lstStyle/>
          <a:p>
            <a:pPr algn="ctr" eaLnBrk="1" fontAlgn="auto" hangingPunct="1">
              <a:spcAft>
                <a:spcPts val="0"/>
              </a:spcAft>
              <a:defRPr/>
            </a:pPr>
            <a:r>
              <a:rPr lang="en-US" sz="4800" dirty="0"/>
              <a:t>Data Warehousing </a:t>
            </a:r>
            <a:br>
              <a:rPr lang="en-US" sz="4800" dirty="0"/>
            </a:br>
            <a:br>
              <a:rPr lang="en-US" sz="4800" dirty="0"/>
            </a:br>
            <a:br>
              <a:rPr lang="en-US" sz="4800" dirty="0"/>
            </a:br>
            <a:r>
              <a:rPr lang="en-US" sz="4800" dirty="0"/>
              <a:t>Week 3</a:t>
            </a:r>
          </a:p>
        </p:txBody>
      </p:sp>
      <p:sp>
        <p:nvSpPr>
          <p:cNvPr id="9219" name="Slide Number Placeholder 5">
            <a:extLst>
              <a:ext uri="{FF2B5EF4-FFF2-40B4-BE49-F238E27FC236}">
                <a16:creationId xmlns:a16="http://schemas.microsoft.com/office/drawing/2014/main" id="{8D9CDC3F-995F-0B33-D24F-8FA6331BA83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DBA630-F584-A742-B4C0-BA1896E5FF3C}" type="slidenum">
              <a:rPr lang="en-US" altLang="en-US">
                <a:solidFill>
                  <a:srgbClr val="FFFFFF"/>
                </a:solidFill>
              </a:rPr>
              <a:pPr/>
              <a:t>1</a:t>
            </a:fld>
            <a:endParaRPr lang="en-US" altLang="en-US">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C740-4E4C-24FD-6743-A83BFEC5AD69}"/>
              </a:ext>
            </a:extLst>
          </p:cNvPr>
          <p:cNvSpPr>
            <a:spLocks noGrp="1"/>
          </p:cNvSpPr>
          <p:nvPr>
            <p:ph type="title"/>
          </p:nvPr>
        </p:nvSpPr>
        <p:spPr/>
        <p:txBody>
          <a:bodyPr/>
          <a:lstStyle/>
          <a:p>
            <a:r>
              <a:rPr lang="en-PK" b="1" dirty="0">
                <a:solidFill>
                  <a:schemeClr val="tx1"/>
                </a:solidFill>
                <a:latin typeface=""/>
              </a:rPr>
              <a:t>Relationships</a:t>
            </a:r>
            <a:endParaRPr lang="en-PK" dirty="0"/>
          </a:p>
        </p:txBody>
      </p:sp>
      <p:sp>
        <p:nvSpPr>
          <p:cNvPr id="3" name="Content Placeholder 2">
            <a:extLst>
              <a:ext uri="{FF2B5EF4-FFF2-40B4-BE49-F238E27FC236}">
                <a16:creationId xmlns:a16="http://schemas.microsoft.com/office/drawing/2014/main" id="{82E2CE8D-60C6-28A2-5EB9-5C1372B0B434}"/>
              </a:ext>
            </a:extLst>
          </p:cNvPr>
          <p:cNvSpPr>
            <a:spLocks noGrp="1"/>
          </p:cNvSpPr>
          <p:nvPr>
            <p:ph idx="1"/>
          </p:nvPr>
        </p:nvSpPr>
        <p:spPr/>
        <p:txBody>
          <a:bodyPr/>
          <a:lstStyle/>
          <a:p>
            <a:endParaRPr lang="en-PK"/>
          </a:p>
        </p:txBody>
      </p:sp>
      <p:sp>
        <p:nvSpPr>
          <p:cNvPr id="5" name="Slide Number Placeholder 4">
            <a:extLst>
              <a:ext uri="{FF2B5EF4-FFF2-40B4-BE49-F238E27FC236}">
                <a16:creationId xmlns:a16="http://schemas.microsoft.com/office/drawing/2014/main" id="{1981F4AF-BD9A-1E4C-91AC-31DBFCB9F53B}"/>
              </a:ext>
            </a:extLst>
          </p:cNvPr>
          <p:cNvSpPr>
            <a:spLocks noGrp="1"/>
          </p:cNvSpPr>
          <p:nvPr>
            <p:ph type="sldNum" sz="quarter" idx="12"/>
          </p:nvPr>
        </p:nvSpPr>
        <p:spPr/>
        <p:txBody>
          <a:bodyPr/>
          <a:lstStyle/>
          <a:p>
            <a:fld id="{D70D1284-B213-6343-A65D-9AC9D7121D7D}" type="slidenum">
              <a:rPr lang="en-US" altLang="en-US" smtClean="0"/>
              <a:pPr/>
              <a:t>10</a:t>
            </a:fld>
            <a:endParaRPr lang="en-US" altLang="en-US"/>
          </a:p>
        </p:txBody>
      </p:sp>
      <p:pic>
        <p:nvPicPr>
          <p:cNvPr id="6" name="Picture 5" descr="A screenshot of a computer&#10;&#10;Description automatically generated">
            <a:extLst>
              <a:ext uri="{FF2B5EF4-FFF2-40B4-BE49-F238E27FC236}">
                <a16:creationId xmlns:a16="http://schemas.microsoft.com/office/drawing/2014/main" id="{013C52B2-2B67-3425-AC67-2CBC4C3F9C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31" y="1905000"/>
            <a:ext cx="8333669" cy="3962400"/>
          </a:xfrm>
          <a:prstGeom prst="rect">
            <a:avLst/>
          </a:prstGeom>
        </p:spPr>
      </p:pic>
    </p:spTree>
    <p:extLst>
      <p:ext uri="{BB962C8B-B14F-4D97-AF65-F5344CB8AC3E}">
        <p14:creationId xmlns:p14="http://schemas.microsoft.com/office/powerpoint/2010/main" val="135824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20DBA-5443-CA7C-7F46-CD2EA86010C0}"/>
              </a:ext>
            </a:extLst>
          </p:cNvPr>
          <p:cNvSpPr>
            <a:spLocks noGrp="1"/>
          </p:cNvSpPr>
          <p:nvPr>
            <p:ph type="title"/>
          </p:nvPr>
        </p:nvSpPr>
        <p:spPr/>
        <p:txBody>
          <a:bodyPr/>
          <a:lstStyle/>
          <a:p>
            <a:r>
              <a:rPr lang="en-PK" b="1" dirty="0">
                <a:solidFill>
                  <a:schemeClr val="tx1"/>
                </a:solidFill>
                <a:latin typeface=""/>
              </a:rPr>
              <a:t>Relationships</a:t>
            </a:r>
            <a:endParaRPr lang="en-PK" dirty="0"/>
          </a:p>
        </p:txBody>
      </p:sp>
      <p:sp>
        <p:nvSpPr>
          <p:cNvPr id="5" name="Slide Number Placeholder 4">
            <a:extLst>
              <a:ext uri="{FF2B5EF4-FFF2-40B4-BE49-F238E27FC236}">
                <a16:creationId xmlns:a16="http://schemas.microsoft.com/office/drawing/2014/main" id="{9A3D2445-3C6C-2D7F-A782-1C09AD296D80}"/>
              </a:ext>
            </a:extLst>
          </p:cNvPr>
          <p:cNvSpPr>
            <a:spLocks noGrp="1"/>
          </p:cNvSpPr>
          <p:nvPr>
            <p:ph type="sldNum" sz="quarter" idx="12"/>
          </p:nvPr>
        </p:nvSpPr>
        <p:spPr/>
        <p:txBody>
          <a:bodyPr/>
          <a:lstStyle/>
          <a:p>
            <a:fld id="{D70D1284-B213-6343-A65D-9AC9D7121D7D}" type="slidenum">
              <a:rPr lang="en-US" altLang="en-US" smtClean="0"/>
              <a:pPr/>
              <a:t>11</a:t>
            </a:fld>
            <a:endParaRPr lang="en-US" altLang="en-US"/>
          </a:p>
        </p:txBody>
      </p:sp>
      <p:pic>
        <p:nvPicPr>
          <p:cNvPr id="6" name="Content Placeholder 5" descr="A diagram of a graph&#10;&#10;Description automatically generated with medium confidence">
            <a:extLst>
              <a:ext uri="{FF2B5EF4-FFF2-40B4-BE49-F238E27FC236}">
                <a16:creationId xmlns:a16="http://schemas.microsoft.com/office/drawing/2014/main" id="{96793626-5073-7DF8-DB7E-8F0199E4A38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5000"/>
            <a:ext cx="8229600" cy="3983030"/>
          </a:xfrm>
          <a:prstGeom prst="rect">
            <a:avLst/>
          </a:prstGeom>
        </p:spPr>
      </p:pic>
    </p:spTree>
    <p:extLst>
      <p:ext uri="{BB962C8B-B14F-4D97-AF65-F5344CB8AC3E}">
        <p14:creationId xmlns:p14="http://schemas.microsoft.com/office/powerpoint/2010/main" val="119833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FBBF4-4A8F-26FD-50F1-0DE9E44E8D0D}"/>
              </a:ext>
            </a:extLst>
          </p:cNvPr>
          <p:cNvSpPr>
            <a:spLocks noGrp="1"/>
          </p:cNvSpPr>
          <p:nvPr>
            <p:ph type="title"/>
          </p:nvPr>
        </p:nvSpPr>
        <p:spPr/>
        <p:txBody>
          <a:bodyPr/>
          <a:lstStyle/>
          <a:p>
            <a:r>
              <a:rPr lang="en-PK" b="1" dirty="0">
                <a:solidFill>
                  <a:schemeClr val="tx1"/>
                </a:solidFill>
                <a:latin typeface=""/>
              </a:rPr>
              <a:t>Relationships</a:t>
            </a:r>
            <a:endParaRPr lang="en-PK" dirty="0"/>
          </a:p>
        </p:txBody>
      </p:sp>
      <p:sp>
        <p:nvSpPr>
          <p:cNvPr id="5" name="Slide Number Placeholder 4">
            <a:extLst>
              <a:ext uri="{FF2B5EF4-FFF2-40B4-BE49-F238E27FC236}">
                <a16:creationId xmlns:a16="http://schemas.microsoft.com/office/drawing/2014/main" id="{6308C85D-A58B-87C2-22AB-4D674A43A618}"/>
              </a:ext>
            </a:extLst>
          </p:cNvPr>
          <p:cNvSpPr>
            <a:spLocks noGrp="1"/>
          </p:cNvSpPr>
          <p:nvPr>
            <p:ph type="sldNum" sz="quarter" idx="12"/>
          </p:nvPr>
        </p:nvSpPr>
        <p:spPr/>
        <p:txBody>
          <a:bodyPr/>
          <a:lstStyle/>
          <a:p>
            <a:fld id="{D70D1284-B213-6343-A65D-9AC9D7121D7D}" type="slidenum">
              <a:rPr lang="en-US" altLang="en-US" smtClean="0"/>
              <a:pPr/>
              <a:t>12</a:t>
            </a:fld>
            <a:endParaRPr lang="en-US" altLang="en-US"/>
          </a:p>
        </p:txBody>
      </p:sp>
      <p:pic>
        <p:nvPicPr>
          <p:cNvPr id="6" name="Content Placeholder 5" descr="A black background with text and a chart&#10;&#10;Description automatically generated">
            <a:extLst>
              <a:ext uri="{FF2B5EF4-FFF2-40B4-BE49-F238E27FC236}">
                <a16:creationId xmlns:a16="http://schemas.microsoft.com/office/drawing/2014/main" id="{EBAF0DE9-AEE7-859B-DF0C-6E43CC09FF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043726"/>
            <a:ext cx="8229600" cy="3989748"/>
          </a:xfrm>
          <a:prstGeom prst="rect">
            <a:avLst/>
          </a:prstGeom>
        </p:spPr>
      </p:pic>
    </p:spTree>
    <p:extLst>
      <p:ext uri="{BB962C8B-B14F-4D97-AF65-F5344CB8AC3E}">
        <p14:creationId xmlns:p14="http://schemas.microsoft.com/office/powerpoint/2010/main" val="326288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935A-170F-2D44-FCF5-E15D36E7A447}"/>
              </a:ext>
            </a:extLst>
          </p:cNvPr>
          <p:cNvSpPr>
            <a:spLocks noGrp="1"/>
          </p:cNvSpPr>
          <p:nvPr>
            <p:ph type="title"/>
          </p:nvPr>
        </p:nvSpPr>
        <p:spPr/>
        <p:txBody>
          <a:bodyPr>
            <a:normAutofit fontScale="90000"/>
          </a:bodyPr>
          <a:lstStyle/>
          <a:p>
            <a:r>
              <a:rPr lang="en-PK" b="1" dirty="0">
                <a:solidFill>
                  <a:schemeClr val="tx1"/>
                </a:solidFill>
                <a:latin typeface=""/>
              </a:rPr>
              <a:t>ER Diagram for Company Database</a:t>
            </a:r>
          </a:p>
        </p:txBody>
      </p:sp>
      <p:sp>
        <p:nvSpPr>
          <p:cNvPr id="3" name="Content Placeholder 2">
            <a:extLst>
              <a:ext uri="{FF2B5EF4-FFF2-40B4-BE49-F238E27FC236}">
                <a16:creationId xmlns:a16="http://schemas.microsoft.com/office/drawing/2014/main" id="{EC2CE0B4-F2E7-56B5-AE77-ED855C23D386}"/>
              </a:ext>
            </a:extLst>
          </p:cNvPr>
          <p:cNvSpPr>
            <a:spLocks noGrp="1"/>
          </p:cNvSpPr>
          <p:nvPr>
            <p:ph idx="1"/>
          </p:nvPr>
        </p:nvSpPr>
        <p:spPr/>
        <p:txBody>
          <a:bodyPr/>
          <a:lstStyle/>
          <a:p>
            <a:endParaRPr lang="en-PK"/>
          </a:p>
        </p:txBody>
      </p:sp>
      <p:sp>
        <p:nvSpPr>
          <p:cNvPr id="5" name="Slide Number Placeholder 4">
            <a:extLst>
              <a:ext uri="{FF2B5EF4-FFF2-40B4-BE49-F238E27FC236}">
                <a16:creationId xmlns:a16="http://schemas.microsoft.com/office/drawing/2014/main" id="{FB3CFF17-8D86-2258-363D-607AF7B0B48C}"/>
              </a:ext>
            </a:extLst>
          </p:cNvPr>
          <p:cNvSpPr>
            <a:spLocks noGrp="1"/>
          </p:cNvSpPr>
          <p:nvPr>
            <p:ph type="sldNum" sz="quarter" idx="12"/>
          </p:nvPr>
        </p:nvSpPr>
        <p:spPr/>
        <p:txBody>
          <a:bodyPr/>
          <a:lstStyle/>
          <a:p>
            <a:fld id="{D70D1284-B213-6343-A65D-9AC9D7121D7D}" type="slidenum">
              <a:rPr lang="en-US" altLang="en-US" smtClean="0"/>
              <a:pPr/>
              <a:t>13</a:t>
            </a:fld>
            <a:endParaRPr lang="en-US" altLang="en-US"/>
          </a:p>
        </p:txBody>
      </p:sp>
      <p:pic>
        <p:nvPicPr>
          <p:cNvPr id="6" name="Picture 5" descr="A screenshot of a computer&#10;&#10;Description automatically generated">
            <a:extLst>
              <a:ext uri="{FF2B5EF4-FFF2-40B4-BE49-F238E27FC236}">
                <a16:creationId xmlns:a16="http://schemas.microsoft.com/office/drawing/2014/main" id="{AED1039A-2C2A-7B09-FB50-C4A6BC966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553980"/>
            <a:ext cx="8223183" cy="4465820"/>
          </a:xfrm>
          <a:prstGeom prst="rect">
            <a:avLst/>
          </a:prstGeom>
        </p:spPr>
      </p:pic>
    </p:spTree>
    <p:extLst>
      <p:ext uri="{BB962C8B-B14F-4D97-AF65-F5344CB8AC3E}">
        <p14:creationId xmlns:p14="http://schemas.microsoft.com/office/powerpoint/2010/main" val="2816183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46CC0-4225-DDE8-E1B4-EA0C5134A404}"/>
              </a:ext>
            </a:extLst>
          </p:cNvPr>
          <p:cNvSpPr>
            <a:spLocks noGrp="1"/>
          </p:cNvSpPr>
          <p:nvPr>
            <p:ph type="title"/>
          </p:nvPr>
        </p:nvSpPr>
        <p:spPr/>
        <p:txBody>
          <a:bodyPr/>
          <a:lstStyle/>
          <a:p>
            <a:r>
              <a:rPr lang="en-US" dirty="0"/>
              <a:t>ER diagram - Activity</a:t>
            </a:r>
          </a:p>
        </p:txBody>
      </p:sp>
      <p:sp>
        <p:nvSpPr>
          <p:cNvPr id="3" name="Content Placeholder 2">
            <a:extLst>
              <a:ext uri="{FF2B5EF4-FFF2-40B4-BE49-F238E27FC236}">
                <a16:creationId xmlns:a16="http://schemas.microsoft.com/office/drawing/2014/main" id="{3D336F57-B88C-7DE2-50EC-442E46D1A4B8}"/>
              </a:ext>
            </a:extLst>
          </p:cNvPr>
          <p:cNvSpPr>
            <a:spLocks noGrp="1"/>
          </p:cNvSpPr>
          <p:nvPr>
            <p:ph idx="1"/>
          </p:nvPr>
        </p:nvSpPr>
        <p:spPr/>
        <p:txBody>
          <a:bodyPr/>
          <a:lstStyle/>
          <a:p>
            <a:r>
              <a:rPr lang="en-US" sz="1800" kern="100" dirty="0">
                <a:effectLst/>
                <a:latin typeface="Aptos" panose="020B0004020202020204" pitchFamily="34" charset="0"/>
                <a:ea typeface="Aptos" panose="020B0004020202020204" pitchFamily="34" charset="0"/>
                <a:cs typeface="Times New Roman" panose="02020603050405020304" pitchFamily="18" charset="0"/>
              </a:rPr>
              <a:t>Design an E-R diagram for keeping track of the exploits of your favorite sports team, You should store the matches players, the scores in each match, the players in each match and individual player statistics for each match. Summary statistics should be modeled as derived attributes.</a:t>
            </a:r>
          </a:p>
          <a:p>
            <a:endParaRPr lang="en-US" dirty="0"/>
          </a:p>
        </p:txBody>
      </p:sp>
      <p:sp>
        <p:nvSpPr>
          <p:cNvPr id="4" name="Footer Placeholder 3">
            <a:extLst>
              <a:ext uri="{FF2B5EF4-FFF2-40B4-BE49-F238E27FC236}">
                <a16:creationId xmlns:a16="http://schemas.microsoft.com/office/drawing/2014/main" id="{6C85E755-52E6-1319-0E45-4C1F195B8025}"/>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6ED32C8C-39C1-1DDF-C89F-6F906FD91723}"/>
              </a:ext>
            </a:extLst>
          </p:cNvPr>
          <p:cNvSpPr>
            <a:spLocks noGrp="1"/>
          </p:cNvSpPr>
          <p:nvPr>
            <p:ph type="sldNum" sz="quarter" idx="12"/>
          </p:nvPr>
        </p:nvSpPr>
        <p:spPr/>
        <p:txBody>
          <a:bodyPr/>
          <a:lstStyle/>
          <a:p>
            <a:fld id="{D70D1284-B213-6343-A65D-9AC9D7121D7D}" type="slidenum">
              <a:rPr lang="en-US" altLang="en-US" smtClean="0"/>
              <a:pPr/>
              <a:t>14</a:t>
            </a:fld>
            <a:endParaRPr lang="en-US" altLang="en-US"/>
          </a:p>
        </p:txBody>
      </p:sp>
    </p:spTree>
    <p:extLst>
      <p:ext uri="{BB962C8B-B14F-4D97-AF65-F5344CB8AC3E}">
        <p14:creationId xmlns:p14="http://schemas.microsoft.com/office/powerpoint/2010/main" val="4001693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EDB45-0205-9D34-8ED4-3E90293245AB}"/>
              </a:ext>
            </a:extLst>
          </p:cNvPr>
          <p:cNvSpPr>
            <a:spLocks noGrp="1"/>
          </p:cNvSpPr>
          <p:nvPr>
            <p:ph type="title"/>
          </p:nvPr>
        </p:nvSpPr>
        <p:spPr/>
        <p:txBody>
          <a:bodyPr/>
          <a:lstStyle/>
          <a:p>
            <a:r>
              <a:rPr lang="en-US" dirty="0"/>
              <a:t>Example</a:t>
            </a:r>
          </a:p>
        </p:txBody>
      </p:sp>
      <p:sp>
        <p:nvSpPr>
          <p:cNvPr id="4" name="Footer Placeholder 3">
            <a:extLst>
              <a:ext uri="{FF2B5EF4-FFF2-40B4-BE49-F238E27FC236}">
                <a16:creationId xmlns:a16="http://schemas.microsoft.com/office/drawing/2014/main" id="{F277F3B2-C386-A6DB-08F7-5E190DD69696}"/>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40A56CC3-09C4-1013-BD5E-1812FCAF7D8E}"/>
              </a:ext>
            </a:extLst>
          </p:cNvPr>
          <p:cNvSpPr>
            <a:spLocks noGrp="1"/>
          </p:cNvSpPr>
          <p:nvPr>
            <p:ph type="sldNum" sz="quarter" idx="12"/>
          </p:nvPr>
        </p:nvSpPr>
        <p:spPr/>
        <p:txBody>
          <a:bodyPr/>
          <a:lstStyle/>
          <a:p>
            <a:fld id="{D70D1284-B213-6343-A65D-9AC9D7121D7D}" type="slidenum">
              <a:rPr lang="en-US" altLang="en-US" smtClean="0"/>
              <a:pPr/>
              <a:t>15</a:t>
            </a:fld>
            <a:endParaRPr lang="en-US" altLang="en-US"/>
          </a:p>
        </p:txBody>
      </p:sp>
      <p:pic>
        <p:nvPicPr>
          <p:cNvPr id="6" name="Content Placeholder 5" descr="A diagram of a game&#10;&#10;Description automatically generated">
            <a:extLst>
              <a:ext uri="{FF2B5EF4-FFF2-40B4-BE49-F238E27FC236}">
                <a16:creationId xmlns:a16="http://schemas.microsoft.com/office/drawing/2014/main" id="{9236251A-A7C9-CF25-6C9A-55F1A38B8E01}"/>
              </a:ext>
            </a:extLst>
          </p:cNvPr>
          <p:cNvPicPr>
            <a:picLocks noGrp="1" noChangeAspect="1"/>
          </p:cNvPicPr>
          <p:nvPr>
            <p:ph idx="1"/>
          </p:nvPr>
        </p:nvPicPr>
        <p:blipFill>
          <a:blip r:embed="rId2"/>
          <a:stretch>
            <a:fillRect/>
          </a:stretch>
        </p:blipFill>
        <p:spPr>
          <a:xfrm>
            <a:off x="873086" y="2286000"/>
            <a:ext cx="7813714" cy="2752773"/>
          </a:xfrm>
          <a:prstGeom prst="rect">
            <a:avLst/>
          </a:prstGeom>
        </p:spPr>
      </p:pic>
    </p:spTree>
    <p:extLst>
      <p:ext uri="{BB962C8B-B14F-4D97-AF65-F5344CB8AC3E}">
        <p14:creationId xmlns:p14="http://schemas.microsoft.com/office/powerpoint/2010/main" val="1452908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7ADB-882D-2CFA-0ECB-DE9500577906}"/>
              </a:ext>
            </a:extLst>
          </p:cNvPr>
          <p:cNvSpPr>
            <a:spLocks noGrp="1"/>
          </p:cNvSpPr>
          <p:nvPr>
            <p:ph type="title"/>
          </p:nvPr>
        </p:nvSpPr>
        <p:spPr/>
        <p:txBody>
          <a:bodyPr>
            <a:normAutofit fontScale="90000"/>
          </a:bodyPr>
          <a:lstStyle/>
          <a:p>
            <a:r>
              <a:rPr lang="en-PK" b="1" dirty="0">
                <a:latin typeface=""/>
              </a:rPr>
              <a:t>Transform ERD to Relational Schema</a:t>
            </a:r>
          </a:p>
        </p:txBody>
      </p:sp>
      <p:sp>
        <p:nvSpPr>
          <p:cNvPr id="5" name="Slide Number Placeholder 4">
            <a:extLst>
              <a:ext uri="{FF2B5EF4-FFF2-40B4-BE49-F238E27FC236}">
                <a16:creationId xmlns:a16="http://schemas.microsoft.com/office/drawing/2014/main" id="{C647D67D-0252-36CC-30F7-E326FED1FF4C}"/>
              </a:ext>
            </a:extLst>
          </p:cNvPr>
          <p:cNvSpPr>
            <a:spLocks noGrp="1"/>
          </p:cNvSpPr>
          <p:nvPr>
            <p:ph type="sldNum" sz="quarter" idx="12"/>
          </p:nvPr>
        </p:nvSpPr>
        <p:spPr/>
        <p:txBody>
          <a:bodyPr/>
          <a:lstStyle/>
          <a:p>
            <a:fld id="{D70D1284-B213-6343-A65D-9AC9D7121D7D}" type="slidenum">
              <a:rPr lang="en-US" altLang="en-US" smtClean="0"/>
              <a:pPr/>
              <a:t>16</a:t>
            </a:fld>
            <a:endParaRPr lang="en-US" altLang="en-US"/>
          </a:p>
        </p:txBody>
      </p:sp>
      <p:pic>
        <p:nvPicPr>
          <p:cNvPr id="9" name="Picture 8" descr="A diagram of a company&#10;&#10;Description automatically generated">
            <a:extLst>
              <a:ext uri="{FF2B5EF4-FFF2-40B4-BE49-F238E27FC236}">
                <a16:creationId xmlns:a16="http://schemas.microsoft.com/office/drawing/2014/main" id="{8A37A1D1-9CAC-0382-18DC-4D40FEB920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1600200"/>
            <a:ext cx="8242665" cy="4572000"/>
          </a:xfrm>
          <a:prstGeom prst="rect">
            <a:avLst/>
          </a:prstGeom>
        </p:spPr>
      </p:pic>
    </p:spTree>
    <p:extLst>
      <p:ext uri="{BB962C8B-B14F-4D97-AF65-F5344CB8AC3E}">
        <p14:creationId xmlns:p14="http://schemas.microsoft.com/office/powerpoint/2010/main" val="262427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D4BD-C248-F35A-88FF-AFB6E3E115D2}"/>
              </a:ext>
            </a:extLst>
          </p:cNvPr>
          <p:cNvSpPr>
            <a:spLocks noGrp="1"/>
          </p:cNvSpPr>
          <p:nvPr>
            <p:ph type="title"/>
          </p:nvPr>
        </p:nvSpPr>
        <p:spPr/>
        <p:txBody>
          <a:bodyPr>
            <a:normAutofit fontScale="90000"/>
          </a:bodyPr>
          <a:lstStyle/>
          <a:p>
            <a:r>
              <a:rPr lang="en-PK" b="1" dirty="0">
                <a:latin typeface=""/>
              </a:rPr>
              <a:t>Transform ERD to Relational Schema</a:t>
            </a:r>
            <a:endParaRPr lang="en-PK" dirty="0"/>
          </a:p>
        </p:txBody>
      </p:sp>
      <p:sp>
        <p:nvSpPr>
          <p:cNvPr id="5" name="Slide Number Placeholder 4">
            <a:extLst>
              <a:ext uri="{FF2B5EF4-FFF2-40B4-BE49-F238E27FC236}">
                <a16:creationId xmlns:a16="http://schemas.microsoft.com/office/drawing/2014/main" id="{AC5DB8F6-1D2C-0FA3-9167-76959123387E}"/>
              </a:ext>
            </a:extLst>
          </p:cNvPr>
          <p:cNvSpPr>
            <a:spLocks noGrp="1"/>
          </p:cNvSpPr>
          <p:nvPr>
            <p:ph type="sldNum" sz="quarter" idx="12"/>
          </p:nvPr>
        </p:nvSpPr>
        <p:spPr/>
        <p:txBody>
          <a:bodyPr/>
          <a:lstStyle/>
          <a:p>
            <a:fld id="{D70D1284-B213-6343-A65D-9AC9D7121D7D}" type="slidenum">
              <a:rPr lang="en-US" altLang="en-US" smtClean="0"/>
              <a:pPr/>
              <a:t>17</a:t>
            </a:fld>
            <a:endParaRPr lang="en-US" altLang="en-US"/>
          </a:p>
        </p:txBody>
      </p:sp>
      <p:pic>
        <p:nvPicPr>
          <p:cNvPr id="6" name="Content Placeholder 5">
            <a:extLst>
              <a:ext uri="{FF2B5EF4-FFF2-40B4-BE49-F238E27FC236}">
                <a16:creationId xmlns:a16="http://schemas.microsoft.com/office/drawing/2014/main" id="{5DA347FF-4DC1-E5BA-212C-6D55D8E143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187" y="1981200"/>
            <a:ext cx="8517926" cy="3581400"/>
          </a:xfrm>
          <a:prstGeom prst="rect">
            <a:avLst/>
          </a:prstGeom>
        </p:spPr>
      </p:pic>
    </p:spTree>
    <p:extLst>
      <p:ext uri="{BB962C8B-B14F-4D97-AF65-F5344CB8AC3E}">
        <p14:creationId xmlns:p14="http://schemas.microsoft.com/office/powerpoint/2010/main" val="314616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B4B69-9FA7-DD12-5021-70193DC9993A}"/>
              </a:ext>
            </a:extLst>
          </p:cNvPr>
          <p:cNvSpPr>
            <a:spLocks noGrp="1"/>
          </p:cNvSpPr>
          <p:nvPr>
            <p:ph type="title"/>
          </p:nvPr>
        </p:nvSpPr>
        <p:spPr>
          <a:xfrm>
            <a:off x="457200" y="533400"/>
            <a:ext cx="2133600" cy="381000"/>
          </a:xfrm>
        </p:spPr>
        <p:txBody>
          <a:bodyPr>
            <a:normAutofit fontScale="90000"/>
          </a:bodyPr>
          <a:lstStyle/>
          <a:p>
            <a:r>
              <a:rPr lang="en-US" sz="2800" dirty="0"/>
              <a:t>Task</a:t>
            </a:r>
          </a:p>
        </p:txBody>
      </p:sp>
      <p:pic>
        <p:nvPicPr>
          <p:cNvPr id="7" name="Content Placeholder 6">
            <a:extLst>
              <a:ext uri="{FF2B5EF4-FFF2-40B4-BE49-F238E27FC236}">
                <a16:creationId xmlns:a16="http://schemas.microsoft.com/office/drawing/2014/main" id="{D13AF946-563F-7D74-1D94-1A7E1B17D4EE}"/>
              </a:ext>
            </a:extLst>
          </p:cNvPr>
          <p:cNvPicPr>
            <a:picLocks noGrp="1" noChangeAspect="1"/>
          </p:cNvPicPr>
          <p:nvPr>
            <p:ph idx="1"/>
          </p:nvPr>
        </p:nvPicPr>
        <p:blipFill>
          <a:blip r:embed="rId2"/>
          <a:stretch>
            <a:fillRect/>
          </a:stretch>
        </p:blipFill>
        <p:spPr>
          <a:xfrm>
            <a:off x="1302814" y="1180722"/>
            <a:ext cx="6898106" cy="5677278"/>
          </a:xfrm>
        </p:spPr>
      </p:pic>
      <p:sp>
        <p:nvSpPr>
          <p:cNvPr id="4" name="Footer Placeholder 3">
            <a:extLst>
              <a:ext uri="{FF2B5EF4-FFF2-40B4-BE49-F238E27FC236}">
                <a16:creationId xmlns:a16="http://schemas.microsoft.com/office/drawing/2014/main" id="{980520E0-0090-518C-2412-EDEA1CE656AF}"/>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18F7DA50-A596-EC9B-2B5E-6A7757736ECD}"/>
              </a:ext>
            </a:extLst>
          </p:cNvPr>
          <p:cNvSpPr>
            <a:spLocks noGrp="1"/>
          </p:cNvSpPr>
          <p:nvPr>
            <p:ph type="sldNum" sz="quarter" idx="12"/>
          </p:nvPr>
        </p:nvSpPr>
        <p:spPr/>
        <p:txBody>
          <a:bodyPr/>
          <a:lstStyle/>
          <a:p>
            <a:fld id="{D70D1284-B213-6343-A65D-9AC9D7121D7D}" type="slidenum">
              <a:rPr lang="en-US" altLang="en-US" smtClean="0"/>
              <a:pPr/>
              <a:t>18</a:t>
            </a:fld>
            <a:endParaRPr lang="en-US" altLang="en-US"/>
          </a:p>
        </p:txBody>
      </p:sp>
    </p:spTree>
    <p:extLst>
      <p:ext uri="{BB962C8B-B14F-4D97-AF65-F5344CB8AC3E}">
        <p14:creationId xmlns:p14="http://schemas.microsoft.com/office/powerpoint/2010/main" val="563408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0480-FDF5-174E-81DB-5A532F6A9B74}"/>
              </a:ext>
            </a:extLst>
          </p:cNvPr>
          <p:cNvSpPr>
            <a:spLocks noGrp="1"/>
          </p:cNvSpPr>
          <p:nvPr>
            <p:ph type="title"/>
          </p:nvPr>
        </p:nvSpPr>
        <p:spPr>
          <a:xfrm>
            <a:off x="381000" y="359036"/>
            <a:ext cx="3200400" cy="685800"/>
          </a:xfrm>
        </p:spPr>
        <p:txBody>
          <a:bodyPr>
            <a:normAutofit/>
          </a:bodyPr>
          <a:lstStyle/>
          <a:p>
            <a:r>
              <a:rPr lang="en-US" sz="2800" dirty="0"/>
              <a:t>Solution</a:t>
            </a:r>
          </a:p>
        </p:txBody>
      </p:sp>
      <p:pic>
        <p:nvPicPr>
          <p:cNvPr id="7" name="Content Placeholder 6">
            <a:extLst>
              <a:ext uri="{FF2B5EF4-FFF2-40B4-BE49-F238E27FC236}">
                <a16:creationId xmlns:a16="http://schemas.microsoft.com/office/drawing/2014/main" id="{7D126BF0-D71B-0A57-93B9-0C0B552225F0}"/>
              </a:ext>
            </a:extLst>
          </p:cNvPr>
          <p:cNvPicPr>
            <a:picLocks noGrp="1" noChangeAspect="1"/>
          </p:cNvPicPr>
          <p:nvPr>
            <p:ph idx="1"/>
          </p:nvPr>
        </p:nvPicPr>
        <p:blipFill>
          <a:blip r:embed="rId2"/>
          <a:stretch>
            <a:fillRect/>
          </a:stretch>
        </p:blipFill>
        <p:spPr>
          <a:xfrm>
            <a:off x="1219200" y="854188"/>
            <a:ext cx="7272402" cy="5987037"/>
          </a:xfrm>
        </p:spPr>
      </p:pic>
      <p:sp>
        <p:nvSpPr>
          <p:cNvPr id="4" name="Footer Placeholder 3">
            <a:extLst>
              <a:ext uri="{FF2B5EF4-FFF2-40B4-BE49-F238E27FC236}">
                <a16:creationId xmlns:a16="http://schemas.microsoft.com/office/drawing/2014/main" id="{A4DF3796-45EA-2AB7-B7B7-F931959D1C40}"/>
              </a:ext>
            </a:extLst>
          </p:cNvPr>
          <p:cNvSpPr>
            <a:spLocks noGrp="1"/>
          </p:cNvSpPr>
          <p:nvPr>
            <p:ph type="ftr" sz="quarter" idx="11"/>
          </p:nvPr>
        </p:nvSpPr>
        <p:spPr/>
        <p:txBody>
          <a:bodyPr/>
          <a:lstStyle/>
          <a:p>
            <a:pPr>
              <a:defRPr/>
            </a:pPr>
            <a:r>
              <a:rPr lang="en-US"/>
              <a:t>DWH-Ahsan Abdullah</a:t>
            </a:r>
          </a:p>
        </p:txBody>
      </p:sp>
      <p:sp>
        <p:nvSpPr>
          <p:cNvPr id="5" name="Slide Number Placeholder 4">
            <a:extLst>
              <a:ext uri="{FF2B5EF4-FFF2-40B4-BE49-F238E27FC236}">
                <a16:creationId xmlns:a16="http://schemas.microsoft.com/office/drawing/2014/main" id="{260F3759-A5A0-8CCB-11C6-94AB399A6FAE}"/>
              </a:ext>
            </a:extLst>
          </p:cNvPr>
          <p:cNvSpPr>
            <a:spLocks noGrp="1"/>
          </p:cNvSpPr>
          <p:nvPr>
            <p:ph type="sldNum" sz="quarter" idx="12"/>
          </p:nvPr>
        </p:nvSpPr>
        <p:spPr/>
        <p:txBody>
          <a:bodyPr/>
          <a:lstStyle/>
          <a:p>
            <a:fld id="{D70D1284-B213-6343-A65D-9AC9D7121D7D}" type="slidenum">
              <a:rPr lang="en-US" altLang="en-US" smtClean="0"/>
              <a:pPr/>
              <a:t>19</a:t>
            </a:fld>
            <a:endParaRPr lang="en-US" altLang="en-US"/>
          </a:p>
        </p:txBody>
      </p:sp>
    </p:spTree>
    <p:extLst>
      <p:ext uri="{BB962C8B-B14F-4D97-AF65-F5344CB8AC3E}">
        <p14:creationId xmlns:p14="http://schemas.microsoft.com/office/powerpoint/2010/main" val="3183675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B95E9-1EB4-09B3-5088-4CFD85B2F027}"/>
              </a:ext>
            </a:extLst>
          </p:cNvPr>
          <p:cNvSpPr>
            <a:spLocks noGrp="1"/>
          </p:cNvSpPr>
          <p:nvPr>
            <p:ph type="title"/>
          </p:nvPr>
        </p:nvSpPr>
        <p:spPr/>
        <p:txBody>
          <a:bodyPr/>
          <a:lstStyle/>
          <a:p>
            <a:r>
              <a:rPr lang="en-PK" b="1" dirty="0">
                <a:solidFill>
                  <a:schemeClr val="tx1"/>
                </a:solidFill>
                <a:latin typeface=""/>
              </a:rPr>
              <a:t>Terminologies</a:t>
            </a:r>
          </a:p>
        </p:txBody>
      </p:sp>
      <p:pic>
        <p:nvPicPr>
          <p:cNvPr id="7" name="Content Placeholder 6" descr="A screenshot of a computer&#10;&#10;Description automatically generated">
            <a:extLst>
              <a:ext uri="{FF2B5EF4-FFF2-40B4-BE49-F238E27FC236}">
                <a16:creationId xmlns:a16="http://schemas.microsoft.com/office/drawing/2014/main" id="{2CC1B400-BDC6-2B1C-F718-3A24C6A690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82255"/>
            <a:ext cx="8229600" cy="4013859"/>
          </a:xfrm>
        </p:spPr>
      </p:pic>
      <p:sp>
        <p:nvSpPr>
          <p:cNvPr id="5" name="Slide Number Placeholder 4">
            <a:extLst>
              <a:ext uri="{FF2B5EF4-FFF2-40B4-BE49-F238E27FC236}">
                <a16:creationId xmlns:a16="http://schemas.microsoft.com/office/drawing/2014/main" id="{03A755AD-70FE-63AC-DD14-0B81892A78AE}"/>
              </a:ext>
            </a:extLst>
          </p:cNvPr>
          <p:cNvSpPr>
            <a:spLocks noGrp="1"/>
          </p:cNvSpPr>
          <p:nvPr>
            <p:ph type="sldNum" sz="quarter" idx="12"/>
          </p:nvPr>
        </p:nvSpPr>
        <p:spPr/>
        <p:txBody>
          <a:bodyPr/>
          <a:lstStyle/>
          <a:p>
            <a:fld id="{D70D1284-B213-6343-A65D-9AC9D7121D7D}" type="slidenum">
              <a:rPr lang="en-US" altLang="en-US" smtClean="0"/>
              <a:pPr/>
              <a:t>2</a:t>
            </a:fld>
            <a:endParaRPr lang="en-US" altLang="en-US"/>
          </a:p>
        </p:txBody>
      </p:sp>
    </p:spTree>
    <p:extLst>
      <p:ext uri="{BB962C8B-B14F-4D97-AF65-F5344CB8AC3E}">
        <p14:creationId xmlns:p14="http://schemas.microsoft.com/office/powerpoint/2010/main" val="30917790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48869-67BA-0C8D-0057-2D156B9DCED5}"/>
              </a:ext>
            </a:extLst>
          </p:cNvPr>
          <p:cNvSpPr>
            <a:spLocks noGrp="1"/>
          </p:cNvSpPr>
          <p:nvPr>
            <p:ph type="title"/>
          </p:nvPr>
        </p:nvSpPr>
        <p:spPr/>
        <p:txBody>
          <a:bodyPr/>
          <a:lstStyle/>
          <a:p>
            <a:endParaRPr lang="en-PK"/>
          </a:p>
        </p:txBody>
      </p:sp>
      <p:pic>
        <p:nvPicPr>
          <p:cNvPr id="7" name="Content Placeholder 6" descr="A diagram of data flow&#10;&#10;Description automatically generated">
            <a:extLst>
              <a:ext uri="{FF2B5EF4-FFF2-40B4-BE49-F238E27FC236}">
                <a16:creationId xmlns:a16="http://schemas.microsoft.com/office/drawing/2014/main" id="{F382EACA-510F-4575-D22B-85380A5B71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5375" y="1524000"/>
            <a:ext cx="6953250" cy="4876800"/>
          </a:xfrm>
        </p:spPr>
      </p:pic>
      <p:sp>
        <p:nvSpPr>
          <p:cNvPr id="5" name="Slide Number Placeholder 4">
            <a:extLst>
              <a:ext uri="{FF2B5EF4-FFF2-40B4-BE49-F238E27FC236}">
                <a16:creationId xmlns:a16="http://schemas.microsoft.com/office/drawing/2014/main" id="{23D41CAA-978D-0602-E56F-89A7A4CF3BDE}"/>
              </a:ext>
            </a:extLst>
          </p:cNvPr>
          <p:cNvSpPr>
            <a:spLocks noGrp="1"/>
          </p:cNvSpPr>
          <p:nvPr>
            <p:ph type="sldNum" sz="quarter" idx="12"/>
          </p:nvPr>
        </p:nvSpPr>
        <p:spPr/>
        <p:txBody>
          <a:bodyPr/>
          <a:lstStyle/>
          <a:p>
            <a:fld id="{D70D1284-B213-6343-A65D-9AC9D7121D7D}" type="slidenum">
              <a:rPr lang="en-US" altLang="en-US" smtClean="0"/>
              <a:pPr/>
              <a:t>20</a:t>
            </a:fld>
            <a:endParaRPr lang="en-US" altLang="en-US"/>
          </a:p>
        </p:txBody>
      </p:sp>
    </p:spTree>
    <p:extLst>
      <p:ext uri="{BB962C8B-B14F-4D97-AF65-F5344CB8AC3E}">
        <p14:creationId xmlns:p14="http://schemas.microsoft.com/office/powerpoint/2010/main" val="1051351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E6F3-145E-ADB6-0A40-04D846A33A8E}"/>
              </a:ext>
            </a:extLst>
          </p:cNvPr>
          <p:cNvSpPr>
            <a:spLocks noGrp="1"/>
          </p:cNvSpPr>
          <p:nvPr>
            <p:ph type="title"/>
          </p:nvPr>
        </p:nvSpPr>
        <p:spPr/>
        <p:txBody>
          <a:bodyPr/>
          <a:lstStyle/>
          <a:p>
            <a:r>
              <a:rPr lang="en-PK" b="1" dirty="0">
                <a:solidFill>
                  <a:schemeClr val="tx1"/>
                </a:solidFill>
                <a:latin typeface=""/>
              </a:rPr>
              <a:t>Terminologies</a:t>
            </a:r>
            <a:endParaRPr lang="en-PK" dirty="0"/>
          </a:p>
        </p:txBody>
      </p:sp>
      <p:sp>
        <p:nvSpPr>
          <p:cNvPr id="3" name="Content Placeholder 2">
            <a:extLst>
              <a:ext uri="{FF2B5EF4-FFF2-40B4-BE49-F238E27FC236}">
                <a16:creationId xmlns:a16="http://schemas.microsoft.com/office/drawing/2014/main" id="{039A8091-C6A3-A117-C0FD-8ADAAF35FE3A}"/>
              </a:ext>
            </a:extLst>
          </p:cNvPr>
          <p:cNvSpPr>
            <a:spLocks noGrp="1"/>
          </p:cNvSpPr>
          <p:nvPr>
            <p:ph idx="1"/>
          </p:nvPr>
        </p:nvSpPr>
        <p:spPr/>
        <p:txBody>
          <a:bodyPr/>
          <a:lstStyle/>
          <a:p>
            <a:endParaRPr lang="en-PK"/>
          </a:p>
        </p:txBody>
      </p:sp>
      <p:sp>
        <p:nvSpPr>
          <p:cNvPr id="5" name="Slide Number Placeholder 4">
            <a:extLst>
              <a:ext uri="{FF2B5EF4-FFF2-40B4-BE49-F238E27FC236}">
                <a16:creationId xmlns:a16="http://schemas.microsoft.com/office/drawing/2014/main" id="{C0389F45-17BF-50B5-D6C5-9B95DB623189}"/>
              </a:ext>
            </a:extLst>
          </p:cNvPr>
          <p:cNvSpPr>
            <a:spLocks noGrp="1"/>
          </p:cNvSpPr>
          <p:nvPr>
            <p:ph type="sldNum" sz="quarter" idx="12"/>
          </p:nvPr>
        </p:nvSpPr>
        <p:spPr/>
        <p:txBody>
          <a:bodyPr/>
          <a:lstStyle/>
          <a:p>
            <a:fld id="{D70D1284-B213-6343-A65D-9AC9D7121D7D}" type="slidenum">
              <a:rPr lang="en-US" altLang="en-US" smtClean="0"/>
              <a:pPr/>
              <a:t>3</a:t>
            </a:fld>
            <a:endParaRPr lang="en-US" altLang="en-US"/>
          </a:p>
        </p:txBody>
      </p:sp>
      <p:pic>
        <p:nvPicPr>
          <p:cNvPr id="6" name="Picture 5" descr="A screenshot of a black background with white text&#10;&#10;Description automatically generated">
            <a:extLst>
              <a:ext uri="{FF2B5EF4-FFF2-40B4-BE49-F238E27FC236}">
                <a16:creationId xmlns:a16="http://schemas.microsoft.com/office/drawing/2014/main" id="{5940D7FA-8B90-6E23-7CA0-3B1949DCB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00" y="1560943"/>
            <a:ext cx="7772400" cy="3430696"/>
          </a:xfrm>
          <a:prstGeom prst="rect">
            <a:avLst/>
          </a:prstGeom>
        </p:spPr>
      </p:pic>
    </p:spTree>
    <p:extLst>
      <p:ext uri="{BB962C8B-B14F-4D97-AF65-F5344CB8AC3E}">
        <p14:creationId xmlns:p14="http://schemas.microsoft.com/office/powerpoint/2010/main" val="1366262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D2C58-B478-8558-4755-9EE070604AB6}"/>
              </a:ext>
            </a:extLst>
          </p:cNvPr>
          <p:cNvSpPr>
            <a:spLocks noGrp="1"/>
          </p:cNvSpPr>
          <p:nvPr>
            <p:ph type="title"/>
          </p:nvPr>
        </p:nvSpPr>
        <p:spPr/>
        <p:txBody>
          <a:bodyPr/>
          <a:lstStyle/>
          <a:p>
            <a:r>
              <a:rPr lang="en-PK" b="1" dirty="0">
                <a:solidFill>
                  <a:schemeClr val="tx1"/>
                </a:solidFill>
                <a:latin typeface=""/>
              </a:rPr>
              <a:t>Terminologies</a:t>
            </a:r>
            <a:endParaRPr lang="en-PK" dirty="0"/>
          </a:p>
        </p:txBody>
      </p:sp>
      <p:sp>
        <p:nvSpPr>
          <p:cNvPr id="3" name="Content Placeholder 2">
            <a:extLst>
              <a:ext uri="{FF2B5EF4-FFF2-40B4-BE49-F238E27FC236}">
                <a16:creationId xmlns:a16="http://schemas.microsoft.com/office/drawing/2014/main" id="{60C29701-B296-5CA8-C96D-D5FC747EC525}"/>
              </a:ext>
            </a:extLst>
          </p:cNvPr>
          <p:cNvSpPr>
            <a:spLocks noGrp="1"/>
          </p:cNvSpPr>
          <p:nvPr>
            <p:ph idx="1"/>
          </p:nvPr>
        </p:nvSpPr>
        <p:spPr/>
        <p:txBody>
          <a:bodyPr/>
          <a:lstStyle/>
          <a:p>
            <a:endParaRPr lang="en-PK"/>
          </a:p>
        </p:txBody>
      </p:sp>
      <p:sp>
        <p:nvSpPr>
          <p:cNvPr id="5" name="Slide Number Placeholder 4">
            <a:extLst>
              <a:ext uri="{FF2B5EF4-FFF2-40B4-BE49-F238E27FC236}">
                <a16:creationId xmlns:a16="http://schemas.microsoft.com/office/drawing/2014/main" id="{DD54160C-C70A-0CB8-D5C7-8705AF0B23DB}"/>
              </a:ext>
            </a:extLst>
          </p:cNvPr>
          <p:cNvSpPr>
            <a:spLocks noGrp="1"/>
          </p:cNvSpPr>
          <p:nvPr>
            <p:ph type="sldNum" sz="quarter" idx="12"/>
          </p:nvPr>
        </p:nvSpPr>
        <p:spPr/>
        <p:txBody>
          <a:bodyPr/>
          <a:lstStyle/>
          <a:p>
            <a:fld id="{D70D1284-B213-6343-A65D-9AC9D7121D7D}" type="slidenum">
              <a:rPr lang="en-US" altLang="en-US" smtClean="0"/>
              <a:pPr/>
              <a:t>4</a:t>
            </a:fld>
            <a:endParaRPr lang="en-US" altLang="en-US"/>
          </a:p>
        </p:txBody>
      </p:sp>
      <p:pic>
        <p:nvPicPr>
          <p:cNvPr id="6" name="Picture 5" descr="A black and white text&#10;&#10;Description automatically generated with medium confidence">
            <a:extLst>
              <a:ext uri="{FF2B5EF4-FFF2-40B4-BE49-F238E27FC236}">
                <a16:creationId xmlns:a16="http://schemas.microsoft.com/office/drawing/2014/main" id="{305FCDDB-0FBD-606D-C3D7-652D35DA3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00" y="1570283"/>
            <a:ext cx="7772400" cy="3669818"/>
          </a:xfrm>
          <a:prstGeom prst="rect">
            <a:avLst/>
          </a:prstGeom>
        </p:spPr>
      </p:pic>
    </p:spTree>
    <p:extLst>
      <p:ext uri="{BB962C8B-B14F-4D97-AF65-F5344CB8AC3E}">
        <p14:creationId xmlns:p14="http://schemas.microsoft.com/office/powerpoint/2010/main" val="286321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5EA7-0249-8151-7FD5-52FFE406EA99}"/>
              </a:ext>
            </a:extLst>
          </p:cNvPr>
          <p:cNvSpPr>
            <a:spLocks noGrp="1"/>
          </p:cNvSpPr>
          <p:nvPr>
            <p:ph type="title"/>
          </p:nvPr>
        </p:nvSpPr>
        <p:spPr/>
        <p:txBody>
          <a:bodyPr/>
          <a:lstStyle/>
          <a:p>
            <a:r>
              <a:rPr lang="en-PK" b="1" dirty="0">
                <a:solidFill>
                  <a:schemeClr val="tx1"/>
                </a:solidFill>
                <a:latin typeface=""/>
              </a:rPr>
              <a:t>Terminologies</a:t>
            </a:r>
            <a:endParaRPr lang="en-PK" dirty="0"/>
          </a:p>
        </p:txBody>
      </p:sp>
      <p:sp>
        <p:nvSpPr>
          <p:cNvPr id="3" name="Content Placeholder 2">
            <a:extLst>
              <a:ext uri="{FF2B5EF4-FFF2-40B4-BE49-F238E27FC236}">
                <a16:creationId xmlns:a16="http://schemas.microsoft.com/office/drawing/2014/main" id="{AD6FB408-55F8-D585-1F10-B2709E113A1B}"/>
              </a:ext>
            </a:extLst>
          </p:cNvPr>
          <p:cNvSpPr>
            <a:spLocks noGrp="1"/>
          </p:cNvSpPr>
          <p:nvPr>
            <p:ph idx="1"/>
          </p:nvPr>
        </p:nvSpPr>
        <p:spPr/>
        <p:txBody>
          <a:bodyPr/>
          <a:lstStyle/>
          <a:p>
            <a:endParaRPr lang="en-PK"/>
          </a:p>
        </p:txBody>
      </p:sp>
      <p:sp>
        <p:nvSpPr>
          <p:cNvPr id="5" name="Slide Number Placeholder 4">
            <a:extLst>
              <a:ext uri="{FF2B5EF4-FFF2-40B4-BE49-F238E27FC236}">
                <a16:creationId xmlns:a16="http://schemas.microsoft.com/office/drawing/2014/main" id="{FC10CF2B-E12E-3F80-FDA4-CEFCABA5C656}"/>
              </a:ext>
            </a:extLst>
          </p:cNvPr>
          <p:cNvSpPr>
            <a:spLocks noGrp="1"/>
          </p:cNvSpPr>
          <p:nvPr>
            <p:ph type="sldNum" sz="quarter" idx="12"/>
          </p:nvPr>
        </p:nvSpPr>
        <p:spPr/>
        <p:txBody>
          <a:bodyPr/>
          <a:lstStyle/>
          <a:p>
            <a:fld id="{D70D1284-B213-6343-A65D-9AC9D7121D7D}" type="slidenum">
              <a:rPr lang="en-US" altLang="en-US" smtClean="0"/>
              <a:pPr/>
              <a:t>5</a:t>
            </a:fld>
            <a:endParaRPr lang="en-US" altLang="en-US"/>
          </a:p>
        </p:txBody>
      </p:sp>
      <p:pic>
        <p:nvPicPr>
          <p:cNvPr id="6" name="Picture 5" descr="A screenshot of a black and white screen&#10;&#10;Description automatically generated">
            <a:extLst>
              <a:ext uri="{FF2B5EF4-FFF2-40B4-BE49-F238E27FC236}">
                <a16:creationId xmlns:a16="http://schemas.microsoft.com/office/drawing/2014/main" id="{4965EB59-FC55-F5B5-9FC8-06ECAA23A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000" y="1966574"/>
            <a:ext cx="7772400" cy="3251124"/>
          </a:xfrm>
          <a:prstGeom prst="rect">
            <a:avLst/>
          </a:prstGeom>
        </p:spPr>
      </p:pic>
    </p:spTree>
    <p:extLst>
      <p:ext uri="{BB962C8B-B14F-4D97-AF65-F5344CB8AC3E}">
        <p14:creationId xmlns:p14="http://schemas.microsoft.com/office/powerpoint/2010/main" val="3629810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3BFE4-4E82-A0B5-00D1-0F84FE83C1A1}"/>
              </a:ext>
            </a:extLst>
          </p:cNvPr>
          <p:cNvSpPr>
            <a:spLocks noGrp="1"/>
          </p:cNvSpPr>
          <p:nvPr>
            <p:ph type="title"/>
          </p:nvPr>
        </p:nvSpPr>
        <p:spPr/>
        <p:txBody>
          <a:bodyPr/>
          <a:lstStyle/>
          <a:p>
            <a:r>
              <a:rPr lang="en-PK" b="1" dirty="0">
                <a:solidFill>
                  <a:schemeClr val="tx1"/>
                </a:solidFill>
                <a:latin typeface=""/>
              </a:rPr>
              <a:t>Terminologies</a:t>
            </a:r>
            <a:endParaRPr lang="en-PK" dirty="0"/>
          </a:p>
        </p:txBody>
      </p:sp>
      <p:sp>
        <p:nvSpPr>
          <p:cNvPr id="3" name="Content Placeholder 2">
            <a:extLst>
              <a:ext uri="{FF2B5EF4-FFF2-40B4-BE49-F238E27FC236}">
                <a16:creationId xmlns:a16="http://schemas.microsoft.com/office/drawing/2014/main" id="{BEACDFF6-ECA6-D39E-7379-ECF2AA0346BD}"/>
              </a:ext>
            </a:extLst>
          </p:cNvPr>
          <p:cNvSpPr>
            <a:spLocks noGrp="1"/>
          </p:cNvSpPr>
          <p:nvPr>
            <p:ph idx="1"/>
          </p:nvPr>
        </p:nvSpPr>
        <p:spPr/>
        <p:txBody>
          <a:bodyPr/>
          <a:lstStyle/>
          <a:p>
            <a:endParaRPr lang="en-PK"/>
          </a:p>
        </p:txBody>
      </p:sp>
      <p:sp>
        <p:nvSpPr>
          <p:cNvPr id="5" name="Slide Number Placeholder 4">
            <a:extLst>
              <a:ext uri="{FF2B5EF4-FFF2-40B4-BE49-F238E27FC236}">
                <a16:creationId xmlns:a16="http://schemas.microsoft.com/office/drawing/2014/main" id="{F3088326-A621-6B6E-977A-C6A321327B6E}"/>
              </a:ext>
            </a:extLst>
          </p:cNvPr>
          <p:cNvSpPr>
            <a:spLocks noGrp="1"/>
          </p:cNvSpPr>
          <p:nvPr>
            <p:ph type="sldNum" sz="quarter" idx="12"/>
          </p:nvPr>
        </p:nvSpPr>
        <p:spPr/>
        <p:txBody>
          <a:bodyPr/>
          <a:lstStyle/>
          <a:p>
            <a:fld id="{D70D1284-B213-6343-A65D-9AC9D7121D7D}" type="slidenum">
              <a:rPr lang="en-US" altLang="en-US" smtClean="0"/>
              <a:pPr/>
              <a:t>6</a:t>
            </a:fld>
            <a:endParaRPr lang="en-US" altLang="en-US"/>
          </a:p>
        </p:txBody>
      </p:sp>
      <p:pic>
        <p:nvPicPr>
          <p:cNvPr id="6" name="Picture 5" descr="A black screen with white text&#10;&#10;Description automatically generated">
            <a:extLst>
              <a:ext uri="{FF2B5EF4-FFF2-40B4-BE49-F238E27FC236}">
                <a16:creationId xmlns:a16="http://schemas.microsoft.com/office/drawing/2014/main" id="{0C6CBD41-99A5-E19B-C88A-264C305A41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84753"/>
            <a:ext cx="8297916" cy="4030247"/>
          </a:xfrm>
          <a:prstGeom prst="rect">
            <a:avLst/>
          </a:prstGeom>
        </p:spPr>
      </p:pic>
    </p:spTree>
    <p:extLst>
      <p:ext uri="{BB962C8B-B14F-4D97-AF65-F5344CB8AC3E}">
        <p14:creationId xmlns:p14="http://schemas.microsoft.com/office/powerpoint/2010/main" val="3360517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2250C-9C8D-D758-B4ED-D25E9C74A443}"/>
              </a:ext>
            </a:extLst>
          </p:cNvPr>
          <p:cNvSpPr>
            <a:spLocks noGrp="1"/>
          </p:cNvSpPr>
          <p:nvPr>
            <p:ph type="title"/>
          </p:nvPr>
        </p:nvSpPr>
        <p:spPr/>
        <p:txBody>
          <a:bodyPr/>
          <a:lstStyle/>
          <a:p>
            <a:r>
              <a:rPr lang="en-PK" b="1" dirty="0">
                <a:solidFill>
                  <a:schemeClr val="tx1"/>
                </a:solidFill>
                <a:latin typeface=""/>
              </a:rPr>
              <a:t>Terminologies</a:t>
            </a:r>
            <a:endParaRPr lang="en-PK" dirty="0"/>
          </a:p>
        </p:txBody>
      </p:sp>
      <p:sp>
        <p:nvSpPr>
          <p:cNvPr id="3" name="Content Placeholder 2">
            <a:extLst>
              <a:ext uri="{FF2B5EF4-FFF2-40B4-BE49-F238E27FC236}">
                <a16:creationId xmlns:a16="http://schemas.microsoft.com/office/drawing/2014/main" id="{5EB840D2-E479-06C7-4FDD-E297395A815C}"/>
              </a:ext>
            </a:extLst>
          </p:cNvPr>
          <p:cNvSpPr>
            <a:spLocks noGrp="1"/>
          </p:cNvSpPr>
          <p:nvPr>
            <p:ph idx="1"/>
          </p:nvPr>
        </p:nvSpPr>
        <p:spPr/>
        <p:txBody>
          <a:bodyPr/>
          <a:lstStyle/>
          <a:p>
            <a:endParaRPr lang="en-PK"/>
          </a:p>
        </p:txBody>
      </p:sp>
      <p:sp>
        <p:nvSpPr>
          <p:cNvPr id="5" name="Slide Number Placeholder 4">
            <a:extLst>
              <a:ext uri="{FF2B5EF4-FFF2-40B4-BE49-F238E27FC236}">
                <a16:creationId xmlns:a16="http://schemas.microsoft.com/office/drawing/2014/main" id="{12463A2E-33E5-9313-63A0-BF3F77A2F242}"/>
              </a:ext>
            </a:extLst>
          </p:cNvPr>
          <p:cNvSpPr>
            <a:spLocks noGrp="1"/>
          </p:cNvSpPr>
          <p:nvPr>
            <p:ph type="sldNum" sz="quarter" idx="12"/>
          </p:nvPr>
        </p:nvSpPr>
        <p:spPr/>
        <p:txBody>
          <a:bodyPr/>
          <a:lstStyle/>
          <a:p>
            <a:fld id="{D70D1284-B213-6343-A65D-9AC9D7121D7D}" type="slidenum">
              <a:rPr lang="en-US" altLang="en-US" smtClean="0"/>
              <a:pPr/>
              <a:t>7</a:t>
            </a:fld>
            <a:endParaRPr lang="en-US" altLang="en-US"/>
          </a:p>
        </p:txBody>
      </p:sp>
      <p:pic>
        <p:nvPicPr>
          <p:cNvPr id="6" name="Picture 5" descr="A screen shot of a black background&#10;&#10;Description automatically generated">
            <a:extLst>
              <a:ext uri="{FF2B5EF4-FFF2-40B4-BE49-F238E27FC236}">
                <a16:creationId xmlns:a16="http://schemas.microsoft.com/office/drawing/2014/main" id="{C7393545-DA58-41C1-A29E-38E883F83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09800"/>
            <a:ext cx="7772400" cy="3167365"/>
          </a:xfrm>
          <a:prstGeom prst="rect">
            <a:avLst/>
          </a:prstGeom>
        </p:spPr>
      </p:pic>
    </p:spTree>
    <p:extLst>
      <p:ext uri="{BB962C8B-B14F-4D97-AF65-F5344CB8AC3E}">
        <p14:creationId xmlns:p14="http://schemas.microsoft.com/office/powerpoint/2010/main" val="4268514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6974B-9072-EBF0-A9EF-D587ADE28848}"/>
              </a:ext>
            </a:extLst>
          </p:cNvPr>
          <p:cNvSpPr>
            <a:spLocks noGrp="1"/>
          </p:cNvSpPr>
          <p:nvPr>
            <p:ph type="title"/>
          </p:nvPr>
        </p:nvSpPr>
        <p:spPr/>
        <p:txBody>
          <a:bodyPr/>
          <a:lstStyle/>
          <a:p>
            <a:r>
              <a:rPr lang="en-PK" b="1" dirty="0">
                <a:solidFill>
                  <a:schemeClr val="tx1"/>
                </a:solidFill>
                <a:latin typeface=""/>
              </a:rPr>
              <a:t>Terminologies</a:t>
            </a:r>
            <a:endParaRPr lang="en-PK" dirty="0"/>
          </a:p>
        </p:txBody>
      </p:sp>
      <p:sp>
        <p:nvSpPr>
          <p:cNvPr id="3" name="Content Placeholder 2">
            <a:extLst>
              <a:ext uri="{FF2B5EF4-FFF2-40B4-BE49-F238E27FC236}">
                <a16:creationId xmlns:a16="http://schemas.microsoft.com/office/drawing/2014/main" id="{C1D36433-18A9-EFC1-BF70-9C7B002D9194}"/>
              </a:ext>
            </a:extLst>
          </p:cNvPr>
          <p:cNvSpPr>
            <a:spLocks noGrp="1"/>
          </p:cNvSpPr>
          <p:nvPr>
            <p:ph idx="1"/>
          </p:nvPr>
        </p:nvSpPr>
        <p:spPr/>
        <p:txBody>
          <a:bodyPr/>
          <a:lstStyle/>
          <a:p>
            <a:endParaRPr lang="en-PK"/>
          </a:p>
        </p:txBody>
      </p:sp>
      <p:sp>
        <p:nvSpPr>
          <p:cNvPr id="5" name="Slide Number Placeholder 4">
            <a:extLst>
              <a:ext uri="{FF2B5EF4-FFF2-40B4-BE49-F238E27FC236}">
                <a16:creationId xmlns:a16="http://schemas.microsoft.com/office/drawing/2014/main" id="{B3B1EA86-E590-D0B7-4F51-83E59A3F5271}"/>
              </a:ext>
            </a:extLst>
          </p:cNvPr>
          <p:cNvSpPr>
            <a:spLocks noGrp="1"/>
          </p:cNvSpPr>
          <p:nvPr>
            <p:ph type="sldNum" sz="quarter" idx="12"/>
          </p:nvPr>
        </p:nvSpPr>
        <p:spPr/>
        <p:txBody>
          <a:bodyPr/>
          <a:lstStyle/>
          <a:p>
            <a:fld id="{D70D1284-B213-6343-A65D-9AC9D7121D7D}" type="slidenum">
              <a:rPr lang="en-US" altLang="en-US" smtClean="0"/>
              <a:pPr/>
              <a:t>8</a:t>
            </a:fld>
            <a:endParaRPr lang="en-US" altLang="en-US"/>
          </a:p>
        </p:txBody>
      </p:sp>
      <p:pic>
        <p:nvPicPr>
          <p:cNvPr id="6" name="Picture 5" descr="A black background with white text&#10;&#10;Description automatically generated">
            <a:extLst>
              <a:ext uri="{FF2B5EF4-FFF2-40B4-BE49-F238E27FC236}">
                <a16:creationId xmlns:a16="http://schemas.microsoft.com/office/drawing/2014/main" id="{43D887BD-90C7-0DD5-68C7-A24B11876E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057400"/>
            <a:ext cx="8212481" cy="2667000"/>
          </a:xfrm>
          <a:prstGeom prst="rect">
            <a:avLst/>
          </a:prstGeom>
        </p:spPr>
      </p:pic>
    </p:spTree>
    <p:extLst>
      <p:ext uri="{BB962C8B-B14F-4D97-AF65-F5344CB8AC3E}">
        <p14:creationId xmlns:p14="http://schemas.microsoft.com/office/powerpoint/2010/main" val="1804743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0B6F-1395-F7AD-6050-D686CC2E0879}"/>
              </a:ext>
            </a:extLst>
          </p:cNvPr>
          <p:cNvSpPr>
            <a:spLocks noGrp="1"/>
          </p:cNvSpPr>
          <p:nvPr>
            <p:ph type="title"/>
          </p:nvPr>
        </p:nvSpPr>
        <p:spPr/>
        <p:txBody>
          <a:bodyPr/>
          <a:lstStyle/>
          <a:p>
            <a:r>
              <a:rPr lang="en-PK" b="1" dirty="0">
                <a:solidFill>
                  <a:schemeClr val="tx1"/>
                </a:solidFill>
                <a:latin typeface=""/>
              </a:rPr>
              <a:t>Relationships</a:t>
            </a:r>
          </a:p>
        </p:txBody>
      </p:sp>
      <p:sp>
        <p:nvSpPr>
          <p:cNvPr id="3" name="Content Placeholder 2">
            <a:extLst>
              <a:ext uri="{FF2B5EF4-FFF2-40B4-BE49-F238E27FC236}">
                <a16:creationId xmlns:a16="http://schemas.microsoft.com/office/drawing/2014/main" id="{6B4B6ECD-DF7B-AD28-EB6C-D67D96599431}"/>
              </a:ext>
            </a:extLst>
          </p:cNvPr>
          <p:cNvSpPr>
            <a:spLocks noGrp="1"/>
          </p:cNvSpPr>
          <p:nvPr>
            <p:ph idx="1"/>
          </p:nvPr>
        </p:nvSpPr>
        <p:spPr/>
        <p:txBody>
          <a:bodyPr/>
          <a:lstStyle/>
          <a:p>
            <a:endParaRPr lang="en-PK"/>
          </a:p>
        </p:txBody>
      </p:sp>
      <p:sp>
        <p:nvSpPr>
          <p:cNvPr id="5" name="Slide Number Placeholder 4">
            <a:extLst>
              <a:ext uri="{FF2B5EF4-FFF2-40B4-BE49-F238E27FC236}">
                <a16:creationId xmlns:a16="http://schemas.microsoft.com/office/drawing/2014/main" id="{E695D3E0-CEF6-D826-083B-54EC53F37E03}"/>
              </a:ext>
            </a:extLst>
          </p:cNvPr>
          <p:cNvSpPr>
            <a:spLocks noGrp="1"/>
          </p:cNvSpPr>
          <p:nvPr>
            <p:ph type="sldNum" sz="quarter" idx="12"/>
          </p:nvPr>
        </p:nvSpPr>
        <p:spPr/>
        <p:txBody>
          <a:bodyPr/>
          <a:lstStyle/>
          <a:p>
            <a:fld id="{D70D1284-B213-6343-A65D-9AC9D7121D7D}" type="slidenum">
              <a:rPr lang="en-US" altLang="en-US" smtClean="0"/>
              <a:pPr/>
              <a:t>9</a:t>
            </a:fld>
            <a:endParaRPr lang="en-US" altLang="en-US"/>
          </a:p>
        </p:txBody>
      </p:sp>
      <p:pic>
        <p:nvPicPr>
          <p:cNvPr id="6" name="Picture 5" descr="A screen shot of a computer&#10;&#10;Description automatically generated">
            <a:extLst>
              <a:ext uri="{FF2B5EF4-FFF2-40B4-BE49-F238E27FC236}">
                <a16:creationId xmlns:a16="http://schemas.microsoft.com/office/drawing/2014/main" id="{E90371F8-14B5-338B-C2DB-B2E974CF8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220" y="1905000"/>
            <a:ext cx="8245726" cy="4038600"/>
          </a:xfrm>
          <a:prstGeom prst="rect">
            <a:avLst/>
          </a:prstGeom>
        </p:spPr>
      </p:pic>
    </p:spTree>
    <p:extLst>
      <p:ext uri="{BB962C8B-B14F-4D97-AF65-F5344CB8AC3E}">
        <p14:creationId xmlns:p14="http://schemas.microsoft.com/office/powerpoint/2010/main" val="26364215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mposite">
    <a:dk1>
      <a:sysClr val="windowText" lastClr="000000"/>
    </a:dk1>
    <a:lt1>
      <a:sysClr val="window" lastClr="FFFFFF"/>
    </a:lt1>
    <a:dk2>
      <a:srgbClr val="5B6973"/>
    </a:dk2>
    <a:lt2>
      <a:srgbClr val="E7ECED"/>
    </a:lt2>
    <a:accent1>
      <a:srgbClr val="98C723"/>
    </a:accent1>
    <a:accent2>
      <a:srgbClr val="59B0B9"/>
    </a:accent2>
    <a:accent3>
      <a:srgbClr val="DEAE00"/>
    </a:accent3>
    <a:accent4>
      <a:srgbClr val="B77BB4"/>
    </a:accent4>
    <a:accent5>
      <a:srgbClr val="E0773C"/>
    </a:accent5>
    <a:accent6>
      <a:srgbClr val="A98D63"/>
    </a:accent6>
    <a:hlink>
      <a:srgbClr val="26CBEC"/>
    </a:hlink>
    <a:folHlink>
      <a:srgbClr val="59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ABA87DC27EC478135062CF833B2EF" ma:contentTypeVersion="4" ma:contentTypeDescription="Create a new document." ma:contentTypeScope="" ma:versionID="4cace2c83786e5b53b0d809e83013462">
  <xsd:schema xmlns:xsd="http://www.w3.org/2001/XMLSchema" xmlns:xs="http://www.w3.org/2001/XMLSchema" xmlns:p="http://schemas.microsoft.com/office/2006/metadata/properties" xmlns:ns2="2d3561dd-2ab5-4abd-9284-8f5005bcea33" targetNamespace="http://schemas.microsoft.com/office/2006/metadata/properties" ma:root="true" ma:fieldsID="62ecfe8f3e96c1c24df27e05e7f0f3a2" ns2:_="">
    <xsd:import namespace="2d3561dd-2ab5-4abd-9284-8f5005bcea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561dd-2ab5-4abd-9284-8f5005bcea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24EA498-781C-4475-94C4-F4E1728E5310}"/>
</file>

<file path=customXml/itemProps2.xml><?xml version="1.0" encoding="utf-8"?>
<ds:datastoreItem xmlns:ds="http://schemas.openxmlformats.org/officeDocument/2006/customXml" ds:itemID="{D142D460-3E73-47F0-B183-F33AB9795752}"/>
</file>

<file path=customXml/itemProps3.xml><?xml version="1.0" encoding="utf-8"?>
<ds:datastoreItem xmlns:ds="http://schemas.openxmlformats.org/officeDocument/2006/customXml" ds:itemID="{7DBFF500-7735-4F13-A4F4-6E58ED734038}"/>
</file>

<file path=docProps/app.xml><?xml version="1.0" encoding="utf-8"?>
<Properties xmlns="http://schemas.openxmlformats.org/officeDocument/2006/extended-properties" xmlns:vt="http://schemas.openxmlformats.org/officeDocument/2006/docPropsVTypes">
  <Template>Clarity</Template>
  <TotalTime>38470</TotalTime>
  <Words>119</Words>
  <Application>Microsoft Office PowerPoint</Application>
  <PresentationFormat>On-screen Show (4:3)</PresentationFormat>
  <Paragraphs>44</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Aptos</vt:lpstr>
      <vt:lpstr>Arial</vt:lpstr>
      <vt:lpstr>Clarity</vt:lpstr>
      <vt:lpstr>Data Warehousing    Week 3</vt:lpstr>
      <vt:lpstr>Terminologies</vt:lpstr>
      <vt:lpstr>Terminologies</vt:lpstr>
      <vt:lpstr>Terminologies</vt:lpstr>
      <vt:lpstr>Terminologies</vt:lpstr>
      <vt:lpstr>Terminologies</vt:lpstr>
      <vt:lpstr>Terminologies</vt:lpstr>
      <vt:lpstr>Terminologies</vt:lpstr>
      <vt:lpstr>Relationships</vt:lpstr>
      <vt:lpstr>Relationships</vt:lpstr>
      <vt:lpstr>Relationships</vt:lpstr>
      <vt:lpstr>Relationships</vt:lpstr>
      <vt:lpstr>ER Diagram for Company Database</vt:lpstr>
      <vt:lpstr>ER diagram - Activity</vt:lpstr>
      <vt:lpstr>Example</vt:lpstr>
      <vt:lpstr>Transform ERD to Relational Schema</vt:lpstr>
      <vt:lpstr>Transform ERD to Relational Schema</vt:lpstr>
      <vt:lpstr>Task</vt:lpstr>
      <vt:lpstr>Solution</vt:lpstr>
      <vt:lpstr>PowerPoint Presentation</vt:lpstr>
    </vt:vector>
  </TitlesOfParts>
  <Company>FAST NU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Warehousing </dc:title>
  <dc:creator>AA</dc:creator>
  <cp:lastModifiedBy>Dr. Dr. Ayaz Umer Assistant Professor FCSE</cp:lastModifiedBy>
  <cp:revision>315</cp:revision>
  <cp:lastPrinted>2017-02-15T09:57:49Z</cp:lastPrinted>
  <dcterms:created xsi:type="dcterms:W3CDTF">2005-04-29T15:20:08Z</dcterms:created>
  <dcterms:modified xsi:type="dcterms:W3CDTF">2024-09-22T12:36:34Z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0x010100A2EABA87DC27EC478135062CF833B2EF</vt:lpwstr>
  </property>
</Properties>
</file>